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 id="2147483661" r:id="rId2"/>
    <p:sldMasterId id="2147483660" r:id="rId3"/>
  </p:sldMasterIdLst>
  <p:notesMasterIdLst>
    <p:notesMasterId r:id="rId13"/>
  </p:notesMasterIdLst>
  <p:sldIdLst>
    <p:sldId id="256" r:id="rId4"/>
    <p:sldId id="283" r:id="rId5"/>
    <p:sldId id="285" r:id="rId6"/>
    <p:sldId id="282" r:id="rId7"/>
    <p:sldId id="288" r:id="rId8"/>
    <p:sldId id="272" r:id="rId9"/>
    <p:sldId id="289" r:id="rId10"/>
    <p:sldId id="290" r:id="rId11"/>
    <p:sldId id="291" r:id="rId1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AE33"/>
    <a:srgbClr val="CBD0DB"/>
    <a:srgbClr val="EACDCF"/>
    <a:srgbClr val="FF6699"/>
    <a:srgbClr val="004C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FF9CCB-B86D-4AD3-9445-A0C7ED113B91}" type="doc">
      <dgm:prSet loTypeId="urn:microsoft.com/office/officeart/2005/8/layout/list1" loCatId="list" qsTypeId="urn:microsoft.com/office/officeart/2005/8/quickstyle/simple1" qsCatId="simple" csTypeId="urn:microsoft.com/office/officeart/2005/8/colors/accent2_1" csCatId="accent2" phldr="1"/>
      <dgm:spPr/>
      <dgm:t>
        <a:bodyPr/>
        <a:lstStyle/>
        <a:p>
          <a:endParaRPr lang="zh-TW" altLang="en-US"/>
        </a:p>
      </dgm:t>
    </dgm:pt>
    <dgm:pt modelId="{3F65E076-93AB-4125-9E0E-DF540C2E321E}">
      <dgm:prSet phldrT="[文字]"/>
      <dgm:spPr/>
      <dgm:t>
        <a:bodyPr/>
        <a:lstStyle/>
        <a:p>
          <a:r>
            <a:rPr lang="en-US" altLang="zh-TW" dirty="0"/>
            <a:t>CIP</a:t>
          </a:r>
          <a:r>
            <a:rPr lang="zh-TW" altLang="en-US" dirty="0"/>
            <a:t>投信志工日規劃</a:t>
          </a:r>
        </a:p>
      </dgm:t>
    </dgm:pt>
    <dgm:pt modelId="{F4840B1E-A792-46BC-92DC-6C8688230BD0}" type="parTrans" cxnId="{C1C083C6-301A-42DB-B2F3-7D9B32999460}">
      <dgm:prSet/>
      <dgm:spPr/>
      <dgm:t>
        <a:bodyPr/>
        <a:lstStyle/>
        <a:p>
          <a:endParaRPr lang="zh-TW" altLang="en-US"/>
        </a:p>
      </dgm:t>
    </dgm:pt>
    <dgm:pt modelId="{B8E773A5-CFA7-4FD3-BDF1-E15F570B8A21}" type="sibTrans" cxnId="{C1C083C6-301A-42DB-B2F3-7D9B32999460}">
      <dgm:prSet/>
      <dgm:spPr/>
      <dgm:t>
        <a:bodyPr/>
        <a:lstStyle/>
        <a:p>
          <a:endParaRPr lang="zh-TW" altLang="en-US"/>
        </a:p>
      </dgm:t>
    </dgm:pt>
    <dgm:pt modelId="{0AF20BA1-3A28-40A1-8A35-77DFCF22A266}">
      <dgm:prSet phldrT="[文字]"/>
      <dgm:spPr/>
      <dgm:t>
        <a:bodyPr/>
        <a:lstStyle/>
        <a:p>
          <a:r>
            <a:rPr lang="zh-TW" altLang="en-US" dirty="0"/>
            <a:t>任用</a:t>
          </a:r>
          <a:r>
            <a:rPr lang="en-US" altLang="zh-TW" dirty="0"/>
            <a:t>Buddy</a:t>
          </a:r>
          <a:r>
            <a:rPr lang="zh-TW" altLang="en-US" dirty="0"/>
            <a:t>禮券獎品聯繫</a:t>
          </a:r>
        </a:p>
      </dgm:t>
    </dgm:pt>
    <dgm:pt modelId="{0E396AC5-3EB3-4E7B-95E5-FA814B200A01}" type="parTrans" cxnId="{54A1F1FE-35A7-4789-BB4E-CADA76297010}">
      <dgm:prSet/>
      <dgm:spPr/>
      <dgm:t>
        <a:bodyPr/>
        <a:lstStyle/>
        <a:p>
          <a:endParaRPr lang="zh-TW" altLang="en-US"/>
        </a:p>
      </dgm:t>
    </dgm:pt>
    <dgm:pt modelId="{F05829F9-0DC4-4DF8-9416-874D953D6E1C}" type="sibTrans" cxnId="{54A1F1FE-35A7-4789-BB4E-CADA76297010}">
      <dgm:prSet/>
      <dgm:spPr/>
      <dgm:t>
        <a:bodyPr/>
        <a:lstStyle/>
        <a:p>
          <a:endParaRPr lang="zh-TW" altLang="en-US"/>
        </a:p>
      </dgm:t>
    </dgm:pt>
    <dgm:pt modelId="{62E550C7-C50E-48D9-9160-C8E24D437698}">
      <dgm:prSet phldrT="[文字]"/>
      <dgm:spPr/>
      <dgm:t>
        <a:bodyPr/>
        <a:lstStyle/>
        <a:p>
          <a:r>
            <a:rPr lang="zh-TW" altLang="en-US" strike="noStrike" dirty="0"/>
            <a:t>行政相關表單整合評估</a:t>
          </a:r>
        </a:p>
      </dgm:t>
    </dgm:pt>
    <dgm:pt modelId="{777C3B6A-E7B6-4112-8032-4AB3FCA1539A}" type="parTrans" cxnId="{8C0FC0A4-B8FB-4D43-9778-878A169B5034}">
      <dgm:prSet/>
      <dgm:spPr/>
      <dgm:t>
        <a:bodyPr/>
        <a:lstStyle/>
        <a:p>
          <a:endParaRPr lang="zh-TW" altLang="en-US"/>
        </a:p>
      </dgm:t>
    </dgm:pt>
    <dgm:pt modelId="{38960C0F-E95E-4167-87DB-6C30508EA02A}" type="sibTrans" cxnId="{8C0FC0A4-B8FB-4D43-9778-878A169B5034}">
      <dgm:prSet/>
      <dgm:spPr/>
      <dgm:t>
        <a:bodyPr/>
        <a:lstStyle/>
        <a:p>
          <a:endParaRPr lang="zh-TW" altLang="en-US"/>
        </a:p>
      </dgm:t>
    </dgm:pt>
    <dgm:pt modelId="{AA1C9166-F3ED-4010-A0EB-B1DBBF85EC0A}">
      <dgm:prSet phldrT="[文字]"/>
      <dgm:spPr/>
      <dgm:t>
        <a:bodyPr/>
        <a:lstStyle/>
        <a:p>
          <a:r>
            <a:rPr lang="zh-TW" altLang="en-US" dirty="0"/>
            <a:t>印鑑管理辦法優化</a:t>
          </a:r>
        </a:p>
      </dgm:t>
    </dgm:pt>
    <dgm:pt modelId="{43B3B43C-3C77-4058-B37C-712D885B3EDC}" type="parTrans" cxnId="{A4FEBC68-7B5B-44C9-9E50-90A87808220F}">
      <dgm:prSet/>
      <dgm:spPr/>
      <dgm:t>
        <a:bodyPr/>
        <a:lstStyle/>
        <a:p>
          <a:endParaRPr lang="zh-TW" altLang="en-US"/>
        </a:p>
      </dgm:t>
    </dgm:pt>
    <dgm:pt modelId="{A637360D-C5BC-4481-A182-83CD27F85383}" type="sibTrans" cxnId="{A4FEBC68-7B5B-44C9-9E50-90A87808220F}">
      <dgm:prSet/>
      <dgm:spPr/>
      <dgm:t>
        <a:bodyPr/>
        <a:lstStyle/>
        <a:p>
          <a:endParaRPr lang="zh-TW" altLang="en-US"/>
        </a:p>
      </dgm:t>
    </dgm:pt>
    <dgm:pt modelId="{49940EE4-7B88-4EBD-A060-CCB31B16AAB4}" type="pres">
      <dgm:prSet presAssocID="{2DFF9CCB-B86D-4AD3-9445-A0C7ED113B91}" presName="linear" presStyleCnt="0">
        <dgm:presLayoutVars>
          <dgm:dir/>
          <dgm:animLvl val="lvl"/>
          <dgm:resizeHandles val="exact"/>
        </dgm:presLayoutVars>
      </dgm:prSet>
      <dgm:spPr/>
    </dgm:pt>
    <dgm:pt modelId="{5EB9249A-4E6D-4AAA-A96A-613EA53DB1E7}" type="pres">
      <dgm:prSet presAssocID="{3F65E076-93AB-4125-9E0E-DF540C2E321E}" presName="parentLin" presStyleCnt="0"/>
      <dgm:spPr/>
    </dgm:pt>
    <dgm:pt modelId="{A4D67E3F-59F3-43ED-A411-6A6418840CD9}" type="pres">
      <dgm:prSet presAssocID="{3F65E076-93AB-4125-9E0E-DF540C2E321E}" presName="parentLeftMargin" presStyleLbl="node1" presStyleIdx="0" presStyleCnt="4"/>
      <dgm:spPr/>
    </dgm:pt>
    <dgm:pt modelId="{D4AED5D1-116A-4E81-83BB-04BF70B7333B}" type="pres">
      <dgm:prSet presAssocID="{3F65E076-93AB-4125-9E0E-DF540C2E321E}" presName="parentText" presStyleLbl="node1" presStyleIdx="0" presStyleCnt="4" custScaleX="118008">
        <dgm:presLayoutVars>
          <dgm:chMax val="0"/>
          <dgm:bulletEnabled val="1"/>
        </dgm:presLayoutVars>
      </dgm:prSet>
      <dgm:spPr/>
    </dgm:pt>
    <dgm:pt modelId="{BA033852-200B-4EB3-84F7-E64934311726}" type="pres">
      <dgm:prSet presAssocID="{3F65E076-93AB-4125-9E0E-DF540C2E321E}" presName="negativeSpace" presStyleCnt="0"/>
      <dgm:spPr/>
    </dgm:pt>
    <dgm:pt modelId="{995D342E-7B01-497B-8563-B1CEEEED5D0E}" type="pres">
      <dgm:prSet presAssocID="{3F65E076-93AB-4125-9E0E-DF540C2E321E}" presName="childText" presStyleLbl="conFgAcc1" presStyleIdx="0" presStyleCnt="4">
        <dgm:presLayoutVars>
          <dgm:bulletEnabled val="1"/>
        </dgm:presLayoutVars>
      </dgm:prSet>
      <dgm:spPr/>
    </dgm:pt>
    <dgm:pt modelId="{EACB2F44-0C4E-46CE-91D9-8A2685228F30}" type="pres">
      <dgm:prSet presAssocID="{B8E773A5-CFA7-4FD3-BDF1-E15F570B8A21}" presName="spaceBetweenRectangles" presStyleCnt="0"/>
      <dgm:spPr/>
    </dgm:pt>
    <dgm:pt modelId="{24DF6EAC-19F6-41DB-98E4-596AB64F02E6}" type="pres">
      <dgm:prSet presAssocID="{0AF20BA1-3A28-40A1-8A35-77DFCF22A266}" presName="parentLin" presStyleCnt="0"/>
      <dgm:spPr/>
    </dgm:pt>
    <dgm:pt modelId="{504A688F-D28F-42E0-98F5-6FB24D9C5671}" type="pres">
      <dgm:prSet presAssocID="{0AF20BA1-3A28-40A1-8A35-77DFCF22A266}" presName="parentLeftMargin" presStyleLbl="node1" presStyleIdx="0" presStyleCnt="4"/>
      <dgm:spPr/>
    </dgm:pt>
    <dgm:pt modelId="{08369DBF-CFAF-415A-8E18-41C1696BA11E}" type="pres">
      <dgm:prSet presAssocID="{0AF20BA1-3A28-40A1-8A35-77DFCF22A266}" presName="parentText" presStyleLbl="node1" presStyleIdx="1" presStyleCnt="4" custScaleX="118008">
        <dgm:presLayoutVars>
          <dgm:chMax val="0"/>
          <dgm:bulletEnabled val="1"/>
        </dgm:presLayoutVars>
      </dgm:prSet>
      <dgm:spPr/>
    </dgm:pt>
    <dgm:pt modelId="{982F0EA6-F991-4F7D-A015-15A1263E3B78}" type="pres">
      <dgm:prSet presAssocID="{0AF20BA1-3A28-40A1-8A35-77DFCF22A266}" presName="negativeSpace" presStyleCnt="0"/>
      <dgm:spPr/>
    </dgm:pt>
    <dgm:pt modelId="{3328B37C-FE37-41CF-A30C-369B04C815E4}" type="pres">
      <dgm:prSet presAssocID="{0AF20BA1-3A28-40A1-8A35-77DFCF22A266}" presName="childText" presStyleLbl="conFgAcc1" presStyleIdx="1" presStyleCnt="4">
        <dgm:presLayoutVars>
          <dgm:bulletEnabled val="1"/>
        </dgm:presLayoutVars>
      </dgm:prSet>
      <dgm:spPr/>
    </dgm:pt>
    <dgm:pt modelId="{47D10425-8F00-4CC7-9A1B-F0AE80A31357}" type="pres">
      <dgm:prSet presAssocID="{F05829F9-0DC4-4DF8-9416-874D953D6E1C}" presName="spaceBetweenRectangles" presStyleCnt="0"/>
      <dgm:spPr/>
    </dgm:pt>
    <dgm:pt modelId="{77E008CD-0996-44D0-B453-56D935EDF9D4}" type="pres">
      <dgm:prSet presAssocID="{AA1C9166-F3ED-4010-A0EB-B1DBBF85EC0A}" presName="parentLin" presStyleCnt="0"/>
      <dgm:spPr/>
    </dgm:pt>
    <dgm:pt modelId="{252DB68E-C783-4A53-897F-FB3EBC8C64D9}" type="pres">
      <dgm:prSet presAssocID="{AA1C9166-F3ED-4010-A0EB-B1DBBF85EC0A}" presName="parentLeftMargin" presStyleLbl="node1" presStyleIdx="1" presStyleCnt="4"/>
      <dgm:spPr/>
    </dgm:pt>
    <dgm:pt modelId="{03369A9B-6C47-4B90-A3D8-3AA1B6D2F71A}" type="pres">
      <dgm:prSet presAssocID="{AA1C9166-F3ED-4010-A0EB-B1DBBF85EC0A}" presName="parentText" presStyleLbl="node1" presStyleIdx="2" presStyleCnt="4" custScaleX="117834">
        <dgm:presLayoutVars>
          <dgm:chMax val="0"/>
          <dgm:bulletEnabled val="1"/>
        </dgm:presLayoutVars>
      </dgm:prSet>
      <dgm:spPr/>
    </dgm:pt>
    <dgm:pt modelId="{8240BA53-1F6B-4755-AFC3-458F2D10966E}" type="pres">
      <dgm:prSet presAssocID="{AA1C9166-F3ED-4010-A0EB-B1DBBF85EC0A}" presName="negativeSpace" presStyleCnt="0"/>
      <dgm:spPr/>
    </dgm:pt>
    <dgm:pt modelId="{6DA1389C-B6AD-4C24-A028-0AD5C54DC385}" type="pres">
      <dgm:prSet presAssocID="{AA1C9166-F3ED-4010-A0EB-B1DBBF85EC0A}" presName="childText" presStyleLbl="conFgAcc1" presStyleIdx="2" presStyleCnt="4">
        <dgm:presLayoutVars>
          <dgm:bulletEnabled val="1"/>
        </dgm:presLayoutVars>
      </dgm:prSet>
      <dgm:spPr/>
    </dgm:pt>
    <dgm:pt modelId="{A5701E7F-4114-45F5-AAEB-B3776B6DA229}" type="pres">
      <dgm:prSet presAssocID="{A637360D-C5BC-4481-A182-83CD27F85383}" presName="spaceBetweenRectangles" presStyleCnt="0"/>
      <dgm:spPr/>
    </dgm:pt>
    <dgm:pt modelId="{71786466-9F9B-4760-8267-8D9887FEE347}" type="pres">
      <dgm:prSet presAssocID="{62E550C7-C50E-48D9-9160-C8E24D437698}" presName="parentLin" presStyleCnt="0"/>
      <dgm:spPr/>
    </dgm:pt>
    <dgm:pt modelId="{395972D5-5BDE-4A0B-A8CE-262527821BBD}" type="pres">
      <dgm:prSet presAssocID="{62E550C7-C50E-48D9-9160-C8E24D437698}" presName="parentLeftMargin" presStyleLbl="node1" presStyleIdx="2" presStyleCnt="4"/>
      <dgm:spPr/>
    </dgm:pt>
    <dgm:pt modelId="{BDFFF5AF-D186-4C70-B990-F2819B7BE640}" type="pres">
      <dgm:prSet presAssocID="{62E550C7-C50E-48D9-9160-C8E24D437698}" presName="parentText" presStyleLbl="node1" presStyleIdx="3" presStyleCnt="4" custScaleX="118008">
        <dgm:presLayoutVars>
          <dgm:chMax val="0"/>
          <dgm:bulletEnabled val="1"/>
        </dgm:presLayoutVars>
      </dgm:prSet>
      <dgm:spPr/>
    </dgm:pt>
    <dgm:pt modelId="{08F253E8-17C3-4919-AC77-D093BB6B65A2}" type="pres">
      <dgm:prSet presAssocID="{62E550C7-C50E-48D9-9160-C8E24D437698}" presName="negativeSpace" presStyleCnt="0"/>
      <dgm:spPr/>
    </dgm:pt>
    <dgm:pt modelId="{0173DE5F-B4DB-41C7-9B70-CD43BDF70C5A}" type="pres">
      <dgm:prSet presAssocID="{62E550C7-C50E-48D9-9160-C8E24D437698}" presName="childText" presStyleLbl="conFgAcc1" presStyleIdx="3" presStyleCnt="4">
        <dgm:presLayoutVars>
          <dgm:bulletEnabled val="1"/>
        </dgm:presLayoutVars>
      </dgm:prSet>
      <dgm:spPr/>
    </dgm:pt>
  </dgm:ptLst>
  <dgm:cxnLst>
    <dgm:cxn modelId="{DEF34903-0016-48D9-B98C-8D26838C49E7}" type="presOf" srcId="{0AF20BA1-3A28-40A1-8A35-77DFCF22A266}" destId="{504A688F-D28F-42E0-98F5-6FB24D9C5671}" srcOrd="0" destOrd="0" presId="urn:microsoft.com/office/officeart/2005/8/layout/list1"/>
    <dgm:cxn modelId="{A8D51D1D-26E0-4D09-8433-7AD571A22ABB}" type="presOf" srcId="{3F65E076-93AB-4125-9E0E-DF540C2E321E}" destId="{A4D67E3F-59F3-43ED-A411-6A6418840CD9}" srcOrd="0" destOrd="0" presId="urn:microsoft.com/office/officeart/2005/8/layout/list1"/>
    <dgm:cxn modelId="{52C89A20-1561-4935-8C1A-ECB01538A379}" type="presOf" srcId="{62E550C7-C50E-48D9-9160-C8E24D437698}" destId="{BDFFF5AF-D186-4C70-B990-F2819B7BE640}" srcOrd="1" destOrd="0" presId="urn:microsoft.com/office/officeart/2005/8/layout/list1"/>
    <dgm:cxn modelId="{5D459A25-F284-4505-9B41-D757ED9B451F}" type="presOf" srcId="{AA1C9166-F3ED-4010-A0EB-B1DBBF85EC0A}" destId="{03369A9B-6C47-4B90-A3D8-3AA1B6D2F71A}" srcOrd="1" destOrd="0" presId="urn:microsoft.com/office/officeart/2005/8/layout/list1"/>
    <dgm:cxn modelId="{DFEECF25-6C0C-4685-AE48-159C90E46166}" type="presOf" srcId="{AA1C9166-F3ED-4010-A0EB-B1DBBF85EC0A}" destId="{252DB68E-C783-4A53-897F-FB3EBC8C64D9}" srcOrd="0" destOrd="0" presId="urn:microsoft.com/office/officeart/2005/8/layout/list1"/>
    <dgm:cxn modelId="{448E1043-97D2-46A2-AD91-EE9B865CFCB2}" type="presOf" srcId="{3F65E076-93AB-4125-9E0E-DF540C2E321E}" destId="{D4AED5D1-116A-4E81-83BB-04BF70B7333B}" srcOrd="1" destOrd="0" presId="urn:microsoft.com/office/officeart/2005/8/layout/list1"/>
    <dgm:cxn modelId="{A4FEBC68-7B5B-44C9-9E50-90A87808220F}" srcId="{2DFF9CCB-B86D-4AD3-9445-A0C7ED113B91}" destId="{AA1C9166-F3ED-4010-A0EB-B1DBBF85EC0A}" srcOrd="2" destOrd="0" parTransId="{43B3B43C-3C77-4058-B37C-712D885B3EDC}" sibTransId="{A637360D-C5BC-4481-A182-83CD27F85383}"/>
    <dgm:cxn modelId="{8C0FC0A4-B8FB-4D43-9778-878A169B5034}" srcId="{2DFF9CCB-B86D-4AD3-9445-A0C7ED113B91}" destId="{62E550C7-C50E-48D9-9160-C8E24D437698}" srcOrd="3" destOrd="0" parTransId="{777C3B6A-E7B6-4112-8032-4AB3FCA1539A}" sibTransId="{38960C0F-E95E-4167-87DB-6C30508EA02A}"/>
    <dgm:cxn modelId="{58A98ABB-93AC-4BAD-8304-24A7C21D1938}" type="presOf" srcId="{2DFF9CCB-B86D-4AD3-9445-A0C7ED113B91}" destId="{49940EE4-7B88-4EBD-A060-CCB31B16AAB4}" srcOrd="0" destOrd="0" presId="urn:microsoft.com/office/officeart/2005/8/layout/list1"/>
    <dgm:cxn modelId="{C1C083C6-301A-42DB-B2F3-7D9B32999460}" srcId="{2DFF9CCB-B86D-4AD3-9445-A0C7ED113B91}" destId="{3F65E076-93AB-4125-9E0E-DF540C2E321E}" srcOrd="0" destOrd="0" parTransId="{F4840B1E-A792-46BC-92DC-6C8688230BD0}" sibTransId="{B8E773A5-CFA7-4FD3-BDF1-E15F570B8A21}"/>
    <dgm:cxn modelId="{2D1B72E9-6F13-485D-BB40-ACE052A3FDB5}" type="presOf" srcId="{0AF20BA1-3A28-40A1-8A35-77DFCF22A266}" destId="{08369DBF-CFAF-415A-8E18-41C1696BA11E}" srcOrd="1" destOrd="0" presId="urn:microsoft.com/office/officeart/2005/8/layout/list1"/>
    <dgm:cxn modelId="{63B4DEF4-46AE-4CAE-B2B3-706F98BF4D71}" type="presOf" srcId="{62E550C7-C50E-48D9-9160-C8E24D437698}" destId="{395972D5-5BDE-4A0B-A8CE-262527821BBD}" srcOrd="0" destOrd="0" presId="urn:microsoft.com/office/officeart/2005/8/layout/list1"/>
    <dgm:cxn modelId="{54A1F1FE-35A7-4789-BB4E-CADA76297010}" srcId="{2DFF9CCB-B86D-4AD3-9445-A0C7ED113B91}" destId="{0AF20BA1-3A28-40A1-8A35-77DFCF22A266}" srcOrd="1" destOrd="0" parTransId="{0E396AC5-3EB3-4E7B-95E5-FA814B200A01}" sibTransId="{F05829F9-0DC4-4DF8-9416-874D953D6E1C}"/>
    <dgm:cxn modelId="{13A2C651-146A-4076-A434-58ADC8DF2676}" type="presParOf" srcId="{49940EE4-7B88-4EBD-A060-CCB31B16AAB4}" destId="{5EB9249A-4E6D-4AAA-A96A-613EA53DB1E7}" srcOrd="0" destOrd="0" presId="urn:microsoft.com/office/officeart/2005/8/layout/list1"/>
    <dgm:cxn modelId="{C633AB92-392B-4B9E-B56B-A072CB92F346}" type="presParOf" srcId="{5EB9249A-4E6D-4AAA-A96A-613EA53DB1E7}" destId="{A4D67E3F-59F3-43ED-A411-6A6418840CD9}" srcOrd="0" destOrd="0" presId="urn:microsoft.com/office/officeart/2005/8/layout/list1"/>
    <dgm:cxn modelId="{54D2D92D-6431-493F-9D54-8415644904FF}" type="presParOf" srcId="{5EB9249A-4E6D-4AAA-A96A-613EA53DB1E7}" destId="{D4AED5D1-116A-4E81-83BB-04BF70B7333B}" srcOrd="1" destOrd="0" presId="urn:microsoft.com/office/officeart/2005/8/layout/list1"/>
    <dgm:cxn modelId="{CC198503-9554-4DB8-A854-0695030E2D21}" type="presParOf" srcId="{49940EE4-7B88-4EBD-A060-CCB31B16AAB4}" destId="{BA033852-200B-4EB3-84F7-E64934311726}" srcOrd="1" destOrd="0" presId="urn:microsoft.com/office/officeart/2005/8/layout/list1"/>
    <dgm:cxn modelId="{A2A0EC19-191B-4BCF-978A-4A0DCDA09C4A}" type="presParOf" srcId="{49940EE4-7B88-4EBD-A060-CCB31B16AAB4}" destId="{995D342E-7B01-497B-8563-B1CEEEED5D0E}" srcOrd="2" destOrd="0" presId="urn:microsoft.com/office/officeart/2005/8/layout/list1"/>
    <dgm:cxn modelId="{DCFA1A42-25F6-4C38-99B2-54E42E7E9424}" type="presParOf" srcId="{49940EE4-7B88-4EBD-A060-CCB31B16AAB4}" destId="{EACB2F44-0C4E-46CE-91D9-8A2685228F30}" srcOrd="3" destOrd="0" presId="urn:microsoft.com/office/officeart/2005/8/layout/list1"/>
    <dgm:cxn modelId="{A017FAE3-BA09-46D2-971B-C88CBADCDF2C}" type="presParOf" srcId="{49940EE4-7B88-4EBD-A060-CCB31B16AAB4}" destId="{24DF6EAC-19F6-41DB-98E4-596AB64F02E6}" srcOrd="4" destOrd="0" presId="urn:microsoft.com/office/officeart/2005/8/layout/list1"/>
    <dgm:cxn modelId="{73F6F4CB-C1E3-4DA0-87F5-9410FFADBB8D}" type="presParOf" srcId="{24DF6EAC-19F6-41DB-98E4-596AB64F02E6}" destId="{504A688F-D28F-42E0-98F5-6FB24D9C5671}" srcOrd="0" destOrd="0" presId="urn:microsoft.com/office/officeart/2005/8/layout/list1"/>
    <dgm:cxn modelId="{DF99D7C1-1B72-43D8-92F1-761A66BF64B4}" type="presParOf" srcId="{24DF6EAC-19F6-41DB-98E4-596AB64F02E6}" destId="{08369DBF-CFAF-415A-8E18-41C1696BA11E}" srcOrd="1" destOrd="0" presId="urn:microsoft.com/office/officeart/2005/8/layout/list1"/>
    <dgm:cxn modelId="{269836D7-F27C-4594-8B60-B708CCC8247E}" type="presParOf" srcId="{49940EE4-7B88-4EBD-A060-CCB31B16AAB4}" destId="{982F0EA6-F991-4F7D-A015-15A1263E3B78}" srcOrd="5" destOrd="0" presId="urn:microsoft.com/office/officeart/2005/8/layout/list1"/>
    <dgm:cxn modelId="{62F7E2ED-6EB9-4BE3-A257-6A36526BBF79}" type="presParOf" srcId="{49940EE4-7B88-4EBD-A060-CCB31B16AAB4}" destId="{3328B37C-FE37-41CF-A30C-369B04C815E4}" srcOrd="6" destOrd="0" presId="urn:microsoft.com/office/officeart/2005/8/layout/list1"/>
    <dgm:cxn modelId="{857D49DF-E809-4A6E-BE1D-A58252F30085}" type="presParOf" srcId="{49940EE4-7B88-4EBD-A060-CCB31B16AAB4}" destId="{47D10425-8F00-4CC7-9A1B-F0AE80A31357}" srcOrd="7" destOrd="0" presId="urn:microsoft.com/office/officeart/2005/8/layout/list1"/>
    <dgm:cxn modelId="{862FCB09-2537-4DF3-9616-8C27EC1DB118}" type="presParOf" srcId="{49940EE4-7B88-4EBD-A060-CCB31B16AAB4}" destId="{77E008CD-0996-44D0-B453-56D935EDF9D4}" srcOrd="8" destOrd="0" presId="urn:microsoft.com/office/officeart/2005/8/layout/list1"/>
    <dgm:cxn modelId="{8B1EE2A4-753A-4C6F-A948-41276DFEFF01}" type="presParOf" srcId="{77E008CD-0996-44D0-B453-56D935EDF9D4}" destId="{252DB68E-C783-4A53-897F-FB3EBC8C64D9}" srcOrd="0" destOrd="0" presId="urn:microsoft.com/office/officeart/2005/8/layout/list1"/>
    <dgm:cxn modelId="{B23E78A4-A562-43E5-94D6-84D90CD27DFF}" type="presParOf" srcId="{77E008CD-0996-44D0-B453-56D935EDF9D4}" destId="{03369A9B-6C47-4B90-A3D8-3AA1B6D2F71A}" srcOrd="1" destOrd="0" presId="urn:microsoft.com/office/officeart/2005/8/layout/list1"/>
    <dgm:cxn modelId="{FBFC2288-FF6B-4BA6-96DE-66436CACB5D6}" type="presParOf" srcId="{49940EE4-7B88-4EBD-A060-CCB31B16AAB4}" destId="{8240BA53-1F6B-4755-AFC3-458F2D10966E}" srcOrd="9" destOrd="0" presId="urn:microsoft.com/office/officeart/2005/8/layout/list1"/>
    <dgm:cxn modelId="{3093C9CB-6513-4A58-8517-9D3A78D915E8}" type="presParOf" srcId="{49940EE4-7B88-4EBD-A060-CCB31B16AAB4}" destId="{6DA1389C-B6AD-4C24-A028-0AD5C54DC385}" srcOrd="10" destOrd="0" presId="urn:microsoft.com/office/officeart/2005/8/layout/list1"/>
    <dgm:cxn modelId="{3FA29C2D-C48E-4801-AF1E-60B83E99466D}" type="presParOf" srcId="{49940EE4-7B88-4EBD-A060-CCB31B16AAB4}" destId="{A5701E7F-4114-45F5-AAEB-B3776B6DA229}" srcOrd="11" destOrd="0" presId="urn:microsoft.com/office/officeart/2005/8/layout/list1"/>
    <dgm:cxn modelId="{F3FA9158-7B58-4BB1-8E94-DFB6AEDABE1F}" type="presParOf" srcId="{49940EE4-7B88-4EBD-A060-CCB31B16AAB4}" destId="{71786466-9F9B-4760-8267-8D9887FEE347}" srcOrd="12" destOrd="0" presId="urn:microsoft.com/office/officeart/2005/8/layout/list1"/>
    <dgm:cxn modelId="{7734658E-9CA6-418A-9EE7-E1D4DCD2E943}" type="presParOf" srcId="{71786466-9F9B-4760-8267-8D9887FEE347}" destId="{395972D5-5BDE-4A0B-A8CE-262527821BBD}" srcOrd="0" destOrd="0" presId="urn:microsoft.com/office/officeart/2005/8/layout/list1"/>
    <dgm:cxn modelId="{D305DD7D-6387-4B62-8812-237EE95390E5}" type="presParOf" srcId="{71786466-9F9B-4760-8267-8D9887FEE347}" destId="{BDFFF5AF-D186-4C70-B990-F2819B7BE640}" srcOrd="1" destOrd="0" presId="urn:microsoft.com/office/officeart/2005/8/layout/list1"/>
    <dgm:cxn modelId="{D0D6CC6B-69DB-4A76-93EA-E80B11B6BCBB}" type="presParOf" srcId="{49940EE4-7B88-4EBD-A060-CCB31B16AAB4}" destId="{08F253E8-17C3-4919-AC77-D093BB6B65A2}" srcOrd="13" destOrd="0" presId="urn:microsoft.com/office/officeart/2005/8/layout/list1"/>
    <dgm:cxn modelId="{A17F043E-A517-4751-A659-4BE96B71FA4F}" type="presParOf" srcId="{49940EE4-7B88-4EBD-A060-CCB31B16AAB4}" destId="{0173DE5F-B4DB-41C7-9B70-CD43BDF70C5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9DB5BE-166F-4E5F-856F-34002A2E97B1}"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zh-TW" altLang="en-US"/>
        </a:p>
      </dgm:t>
    </dgm:pt>
    <dgm:pt modelId="{AAEEF1AB-29CA-44F7-B465-B4344C526C8D}">
      <dgm:prSet phldrT="[文字]" custT="1"/>
      <dgm:spPr>
        <a:solidFill>
          <a:srgbClr val="FF99CC"/>
        </a:solidFill>
      </dgm:spPr>
      <dgm:t>
        <a:bodyPr/>
        <a:lstStyle/>
        <a:p>
          <a:r>
            <a:rPr lang="en-US" altLang="zh-TW" sz="1600" dirty="0">
              <a:latin typeface="+mn-ea"/>
              <a:ea typeface="+mn-ea"/>
            </a:rPr>
            <a:t>1.</a:t>
          </a:r>
          <a:r>
            <a:rPr lang="zh-TW" altLang="en-US" sz="1600" dirty="0">
              <a:latin typeface="+mn-ea"/>
              <a:ea typeface="+mn-ea"/>
            </a:rPr>
            <a:t>南港關愛之家</a:t>
          </a:r>
        </a:p>
      </dgm:t>
    </dgm:pt>
    <dgm:pt modelId="{9371E880-9F33-43D6-A042-895C7A561D45}" type="parTrans" cxnId="{6DD01178-8EE0-43E3-8718-BE0C37B3CAB6}">
      <dgm:prSet/>
      <dgm:spPr/>
      <dgm:t>
        <a:bodyPr/>
        <a:lstStyle/>
        <a:p>
          <a:endParaRPr lang="zh-TW" altLang="en-US" sz="1600">
            <a:latin typeface="+mn-ea"/>
            <a:ea typeface="+mn-ea"/>
          </a:endParaRPr>
        </a:p>
      </dgm:t>
    </dgm:pt>
    <dgm:pt modelId="{AF4DA861-03C8-4986-9BA4-FA02FE9F69B1}" type="sibTrans" cxnId="{6DD01178-8EE0-43E3-8718-BE0C37B3CAB6}">
      <dgm:prSet/>
      <dgm:spPr/>
      <dgm:t>
        <a:bodyPr/>
        <a:lstStyle/>
        <a:p>
          <a:endParaRPr lang="zh-TW" altLang="en-US" sz="1600">
            <a:latin typeface="+mn-ea"/>
            <a:ea typeface="+mn-ea"/>
          </a:endParaRPr>
        </a:p>
      </dgm:t>
    </dgm:pt>
    <dgm:pt modelId="{911BDBF5-9AEB-4E39-8FDC-27D6E745410E}">
      <dgm:prSet phldrT="[文字]" custT="1"/>
      <dgm:spPr/>
      <dgm:t>
        <a:bodyPr/>
        <a:lstStyle/>
        <a:p>
          <a:r>
            <a:rPr lang="en-US" altLang="zh-TW" sz="1600" dirty="0">
              <a:latin typeface="+mn-ea"/>
              <a:ea typeface="+mn-ea"/>
            </a:rPr>
            <a:t>2.</a:t>
          </a:r>
          <a:r>
            <a:rPr lang="zh-TW" altLang="en-US" sz="1600" dirty="0">
              <a:latin typeface="+mn-ea"/>
              <a:ea typeface="+mn-ea"/>
            </a:rPr>
            <a:t>觀音山淨山</a:t>
          </a:r>
        </a:p>
      </dgm:t>
    </dgm:pt>
    <dgm:pt modelId="{A839DA16-C37B-4F0F-B69D-581C8BA4EA96}" type="parTrans" cxnId="{ED670564-70EF-4A6A-9DE8-42A1B9AB2F75}">
      <dgm:prSet/>
      <dgm:spPr/>
      <dgm:t>
        <a:bodyPr/>
        <a:lstStyle/>
        <a:p>
          <a:endParaRPr lang="zh-TW" altLang="en-US" sz="1600">
            <a:latin typeface="+mn-ea"/>
            <a:ea typeface="+mn-ea"/>
          </a:endParaRPr>
        </a:p>
      </dgm:t>
    </dgm:pt>
    <dgm:pt modelId="{1519CDDE-845F-46AA-BFFF-D658A46C66F1}" type="sibTrans" cxnId="{ED670564-70EF-4A6A-9DE8-42A1B9AB2F75}">
      <dgm:prSet/>
      <dgm:spPr/>
      <dgm:t>
        <a:bodyPr/>
        <a:lstStyle/>
        <a:p>
          <a:endParaRPr lang="zh-TW" altLang="en-US" sz="1600">
            <a:latin typeface="+mn-ea"/>
            <a:ea typeface="+mn-ea"/>
          </a:endParaRPr>
        </a:p>
      </dgm:t>
    </dgm:pt>
    <dgm:pt modelId="{2F507A9B-D963-4DEE-9F27-6192837EE89D}" type="pres">
      <dgm:prSet presAssocID="{3D9DB5BE-166F-4E5F-856F-34002A2E97B1}" presName="linear" presStyleCnt="0">
        <dgm:presLayoutVars>
          <dgm:animLvl val="lvl"/>
          <dgm:resizeHandles val="exact"/>
        </dgm:presLayoutVars>
      </dgm:prSet>
      <dgm:spPr/>
    </dgm:pt>
    <dgm:pt modelId="{31F08539-4DD2-4DBC-9E3D-6F9DF08FAD28}" type="pres">
      <dgm:prSet presAssocID="{AAEEF1AB-29CA-44F7-B465-B4344C526C8D}" presName="parentText" presStyleLbl="node1" presStyleIdx="0" presStyleCnt="2">
        <dgm:presLayoutVars>
          <dgm:chMax val="0"/>
          <dgm:bulletEnabled val="1"/>
        </dgm:presLayoutVars>
      </dgm:prSet>
      <dgm:spPr/>
    </dgm:pt>
    <dgm:pt modelId="{B7348F8D-692C-4642-B3D0-1A67EE120FB8}" type="pres">
      <dgm:prSet presAssocID="{AF4DA861-03C8-4986-9BA4-FA02FE9F69B1}" presName="spacer" presStyleCnt="0"/>
      <dgm:spPr/>
    </dgm:pt>
    <dgm:pt modelId="{A90215FC-F6D3-48F5-8C6B-7D246C4B30B2}" type="pres">
      <dgm:prSet presAssocID="{911BDBF5-9AEB-4E39-8FDC-27D6E745410E}" presName="parentText" presStyleLbl="node1" presStyleIdx="1" presStyleCnt="2">
        <dgm:presLayoutVars>
          <dgm:chMax val="0"/>
          <dgm:bulletEnabled val="1"/>
        </dgm:presLayoutVars>
      </dgm:prSet>
      <dgm:spPr/>
    </dgm:pt>
  </dgm:ptLst>
  <dgm:cxnLst>
    <dgm:cxn modelId="{A0957810-7B40-4FCB-BCC4-613BC616E98D}" type="presOf" srcId="{911BDBF5-9AEB-4E39-8FDC-27D6E745410E}" destId="{A90215FC-F6D3-48F5-8C6B-7D246C4B30B2}" srcOrd="0" destOrd="0" presId="urn:microsoft.com/office/officeart/2005/8/layout/vList2"/>
    <dgm:cxn modelId="{3EE3C831-5A94-475C-BB29-C7C85C788C80}" type="presOf" srcId="{3D9DB5BE-166F-4E5F-856F-34002A2E97B1}" destId="{2F507A9B-D963-4DEE-9F27-6192837EE89D}" srcOrd="0" destOrd="0" presId="urn:microsoft.com/office/officeart/2005/8/layout/vList2"/>
    <dgm:cxn modelId="{ED670564-70EF-4A6A-9DE8-42A1B9AB2F75}" srcId="{3D9DB5BE-166F-4E5F-856F-34002A2E97B1}" destId="{911BDBF5-9AEB-4E39-8FDC-27D6E745410E}" srcOrd="1" destOrd="0" parTransId="{A839DA16-C37B-4F0F-B69D-581C8BA4EA96}" sibTransId="{1519CDDE-845F-46AA-BFFF-D658A46C66F1}"/>
    <dgm:cxn modelId="{6DD01178-8EE0-43E3-8718-BE0C37B3CAB6}" srcId="{3D9DB5BE-166F-4E5F-856F-34002A2E97B1}" destId="{AAEEF1AB-29CA-44F7-B465-B4344C526C8D}" srcOrd="0" destOrd="0" parTransId="{9371E880-9F33-43D6-A042-895C7A561D45}" sibTransId="{AF4DA861-03C8-4986-9BA4-FA02FE9F69B1}"/>
    <dgm:cxn modelId="{AF8748C9-5BDB-4B0A-AB34-9EDB6AEBEF75}" type="presOf" srcId="{AAEEF1AB-29CA-44F7-B465-B4344C526C8D}" destId="{31F08539-4DD2-4DBC-9E3D-6F9DF08FAD28}" srcOrd="0" destOrd="0" presId="urn:microsoft.com/office/officeart/2005/8/layout/vList2"/>
    <dgm:cxn modelId="{D7F62ADD-A331-4357-A4CE-8BD34F1AE534}" type="presParOf" srcId="{2F507A9B-D963-4DEE-9F27-6192837EE89D}" destId="{31F08539-4DD2-4DBC-9E3D-6F9DF08FAD28}" srcOrd="0" destOrd="0" presId="urn:microsoft.com/office/officeart/2005/8/layout/vList2"/>
    <dgm:cxn modelId="{E20927CC-8DA8-4C42-BC35-704CC2999976}" type="presParOf" srcId="{2F507A9B-D963-4DEE-9F27-6192837EE89D}" destId="{B7348F8D-692C-4642-B3D0-1A67EE120FB8}" srcOrd="1" destOrd="0" presId="urn:microsoft.com/office/officeart/2005/8/layout/vList2"/>
    <dgm:cxn modelId="{DB42588B-3995-4BC2-9607-56F1B6AF7B7E}" type="presParOf" srcId="{2F507A9B-D963-4DEE-9F27-6192837EE89D}" destId="{A90215FC-F6D3-48F5-8C6B-7D246C4B30B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D342E-7B01-497B-8563-B1CEEEED5D0E}">
      <dsp:nvSpPr>
        <dsp:cNvPr id="0" name=""/>
        <dsp:cNvSpPr/>
      </dsp:nvSpPr>
      <dsp:spPr>
        <a:xfrm>
          <a:off x="0" y="251727"/>
          <a:ext cx="6499604" cy="3780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4AED5D1-116A-4E81-83BB-04BF70B7333B}">
      <dsp:nvSpPr>
        <dsp:cNvPr id="0" name=""/>
        <dsp:cNvSpPr/>
      </dsp:nvSpPr>
      <dsp:spPr>
        <a:xfrm>
          <a:off x="324980" y="30327"/>
          <a:ext cx="5369036" cy="44280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969" tIns="0" rIns="171969" bIns="0" numCol="1" spcCol="1270" anchor="ctr" anchorCtr="0">
          <a:noAutofit/>
        </a:bodyPr>
        <a:lstStyle/>
        <a:p>
          <a:pPr marL="0" lvl="0" indent="0" algn="l" defTabSz="666750">
            <a:lnSpc>
              <a:spcPct val="90000"/>
            </a:lnSpc>
            <a:spcBef>
              <a:spcPct val="0"/>
            </a:spcBef>
            <a:spcAft>
              <a:spcPct val="35000"/>
            </a:spcAft>
            <a:buNone/>
          </a:pPr>
          <a:r>
            <a:rPr lang="en-US" altLang="zh-TW" sz="1500" kern="1200" dirty="0"/>
            <a:t>CIP</a:t>
          </a:r>
          <a:r>
            <a:rPr lang="zh-TW" altLang="en-US" sz="1500" kern="1200" dirty="0"/>
            <a:t>投信志工日規劃</a:t>
          </a:r>
        </a:p>
      </dsp:txBody>
      <dsp:txXfrm>
        <a:off x="346596" y="51943"/>
        <a:ext cx="5325804" cy="399568"/>
      </dsp:txXfrm>
    </dsp:sp>
    <dsp:sp modelId="{3328B37C-FE37-41CF-A30C-369B04C815E4}">
      <dsp:nvSpPr>
        <dsp:cNvPr id="0" name=""/>
        <dsp:cNvSpPr/>
      </dsp:nvSpPr>
      <dsp:spPr>
        <a:xfrm>
          <a:off x="0" y="932127"/>
          <a:ext cx="6499604" cy="3780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369DBF-CFAF-415A-8E18-41C1696BA11E}">
      <dsp:nvSpPr>
        <dsp:cNvPr id="0" name=""/>
        <dsp:cNvSpPr/>
      </dsp:nvSpPr>
      <dsp:spPr>
        <a:xfrm>
          <a:off x="324980" y="710727"/>
          <a:ext cx="5369036" cy="44280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969" tIns="0" rIns="171969" bIns="0" numCol="1" spcCol="1270" anchor="ctr" anchorCtr="0">
          <a:noAutofit/>
        </a:bodyPr>
        <a:lstStyle/>
        <a:p>
          <a:pPr marL="0" lvl="0" indent="0" algn="l" defTabSz="666750">
            <a:lnSpc>
              <a:spcPct val="90000"/>
            </a:lnSpc>
            <a:spcBef>
              <a:spcPct val="0"/>
            </a:spcBef>
            <a:spcAft>
              <a:spcPct val="35000"/>
            </a:spcAft>
            <a:buNone/>
          </a:pPr>
          <a:r>
            <a:rPr lang="zh-TW" altLang="en-US" sz="1500" kern="1200" dirty="0"/>
            <a:t>任用</a:t>
          </a:r>
          <a:r>
            <a:rPr lang="en-US" altLang="zh-TW" sz="1500" kern="1200" dirty="0"/>
            <a:t>Buddy</a:t>
          </a:r>
          <a:r>
            <a:rPr lang="zh-TW" altLang="en-US" sz="1500" kern="1200" dirty="0"/>
            <a:t>禮券獎品聯繫</a:t>
          </a:r>
        </a:p>
      </dsp:txBody>
      <dsp:txXfrm>
        <a:off x="346596" y="732343"/>
        <a:ext cx="5325804" cy="399568"/>
      </dsp:txXfrm>
    </dsp:sp>
    <dsp:sp modelId="{6DA1389C-B6AD-4C24-A028-0AD5C54DC385}">
      <dsp:nvSpPr>
        <dsp:cNvPr id="0" name=""/>
        <dsp:cNvSpPr/>
      </dsp:nvSpPr>
      <dsp:spPr>
        <a:xfrm>
          <a:off x="0" y="1612527"/>
          <a:ext cx="6499604" cy="3780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369A9B-6C47-4B90-A3D8-3AA1B6D2F71A}">
      <dsp:nvSpPr>
        <dsp:cNvPr id="0" name=""/>
        <dsp:cNvSpPr/>
      </dsp:nvSpPr>
      <dsp:spPr>
        <a:xfrm>
          <a:off x="324980" y="1391127"/>
          <a:ext cx="5361120" cy="44280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969" tIns="0" rIns="171969" bIns="0" numCol="1" spcCol="1270" anchor="ctr" anchorCtr="0">
          <a:noAutofit/>
        </a:bodyPr>
        <a:lstStyle/>
        <a:p>
          <a:pPr marL="0" lvl="0" indent="0" algn="l" defTabSz="666750">
            <a:lnSpc>
              <a:spcPct val="90000"/>
            </a:lnSpc>
            <a:spcBef>
              <a:spcPct val="0"/>
            </a:spcBef>
            <a:spcAft>
              <a:spcPct val="35000"/>
            </a:spcAft>
            <a:buNone/>
          </a:pPr>
          <a:r>
            <a:rPr lang="zh-TW" altLang="en-US" sz="1500" kern="1200" dirty="0"/>
            <a:t>印鑑管理辦法優化</a:t>
          </a:r>
        </a:p>
      </dsp:txBody>
      <dsp:txXfrm>
        <a:off x="346596" y="1412743"/>
        <a:ext cx="5317888" cy="399568"/>
      </dsp:txXfrm>
    </dsp:sp>
    <dsp:sp modelId="{0173DE5F-B4DB-41C7-9B70-CD43BDF70C5A}">
      <dsp:nvSpPr>
        <dsp:cNvPr id="0" name=""/>
        <dsp:cNvSpPr/>
      </dsp:nvSpPr>
      <dsp:spPr>
        <a:xfrm>
          <a:off x="0" y="2292927"/>
          <a:ext cx="6499604" cy="378000"/>
        </a:xfrm>
        <a:prstGeom prst="rect">
          <a:avLst/>
        </a:prstGeom>
        <a:solidFill>
          <a:schemeClr val="accent2">
            <a:alpha val="90000"/>
            <a:tint val="4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FFF5AF-D186-4C70-B990-F2819B7BE640}">
      <dsp:nvSpPr>
        <dsp:cNvPr id="0" name=""/>
        <dsp:cNvSpPr/>
      </dsp:nvSpPr>
      <dsp:spPr>
        <a:xfrm>
          <a:off x="324980" y="2071527"/>
          <a:ext cx="5369036" cy="442800"/>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969" tIns="0" rIns="171969" bIns="0" numCol="1" spcCol="1270" anchor="ctr" anchorCtr="0">
          <a:noAutofit/>
        </a:bodyPr>
        <a:lstStyle/>
        <a:p>
          <a:pPr marL="0" lvl="0" indent="0" algn="l" defTabSz="666750">
            <a:lnSpc>
              <a:spcPct val="90000"/>
            </a:lnSpc>
            <a:spcBef>
              <a:spcPct val="0"/>
            </a:spcBef>
            <a:spcAft>
              <a:spcPct val="35000"/>
            </a:spcAft>
            <a:buNone/>
          </a:pPr>
          <a:r>
            <a:rPr lang="zh-TW" altLang="en-US" sz="1500" strike="noStrike" kern="1200" dirty="0"/>
            <a:t>行政相關表單整合評估</a:t>
          </a:r>
        </a:p>
      </dsp:txBody>
      <dsp:txXfrm>
        <a:off x="346596" y="2093143"/>
        <a:ext cx="5325804"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08539-4DD2-4DBC-9E3D-6F9DF08FAD28}">
      <dsp:nvSpPr>
        <dsp:cNvPr id="0" name=""/>
        <dsp:cNvSpPr/>
      </dsp:nvSpPr>
      <dsp:spPr>
        <a:xfrm>
          <a:off x="0" y="141"/>
          <a:ext cx="1920198" cy="328685"/>
        </a:xfrm>
        <a:prstGeom prst="roundRect">
          <a:avLst/>
        </a:prstGeom>
        <a:solidFill>
          <a:srgbClr val="FF99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TW" sz="1600" kern="1200" dirty="0">
              <a:latin typeface="+mn-ea"/>
              <a:ea typeface="+mn-ea"/>
            </a:rPr>
            <a:t>1.</a:t>
          </a:r>
          <a:r>
            <a:rPr lang="zh-TW" altLang="en-US" sz="1600" kern="1200" dirty="0">
              <a:latin typeface="+mn-ea"/>
              <a:ea typeface="+mn-ea"/>
            </a:rPr>
            <a:t>南港關愛之家</a:t>
          </a:r>
        </a:p>
      </dsp:txBody>
      <dsp:txXfrm>
        <a:off x="16045" y="16186"/>
        <a:ext cx="1888108" cy="296595"/>
      </dsp:txXfrm>
    </dsp:sp>
    <dsp:sp modelId="{A90215FC-F6D3-48F5-8C6B-7D246C4B30B2}">
      <dsp:nvSpPr>
        <dsp:cNvPr id="0" name=""/>
        <dsp:cNvSpPr/>
      </dsp:nvSpPr>
      <dsp:spPr>
        <a:xfrm>
          <a:off x="0" y="338234"/>
          <a:ext cx="1920198" cy="3286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altLang="zh-TW" sz="1600" kern="1200" dirty="0">
              <a:latin typeface="+mn-ea"/>
              <a:ea typeface="+mn-ea"/>
            </a:rPr>
            <a:t>2.</a:t>
          </a:r>
          <a:r>
            <a:rPr lang="zh-TW" altLang="en-US" sz="1600" kern="1200" dirty="0">
              <a:latin typeface="+mn-ea"/>
              <a:ea typeface="+mn-ea"/>
            </a:rPr>
            <a:t>觀音山淨山</a:t>
          </a:r>
        </a:p>
      </dsp:txBody>
      <dsp:txXfrm>
        <a:off x="16045" y="354279"/>
        <a:ext cx="1888108" cy="29659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61874F-607E-4388-9C87-EBC36DF13515}" type="datetimeFigureOut">
              <a:rPr lang="zh-TW" altLang="en-US" smtClean="0"/>
              <a:t>2024/9/9</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E110B4-6573-4A61-A590-90C78A76C7A0}" type="slidenum">
              <a:rPr lang="zh-TW" altLang="en-US" smtClean="0"/>
              <a:t>‹#›</a:t>
            </a:fld>
            <a:endParaRPr lang="zh-TW" altLang="en-US"/>
          </a:p>
        </p:txBody>
      </p:sp>
    </p:spTree>
    <p:extLst>
      <p:ext uri="{BB962C8B-B14F-4D97-AF65-F5344CB8AC3E}">
        <p14:creationId xmlns:p14="http://schemas.microsoft.com/office/powerpoint/2010/main" val="1890476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標題 1"/>
          <p:cNvSpPr>
            <a:spLocks noGrp="1"/>
          </p:cNvSpPr>
          <p:nvPr>
            <p:ph type="ctrTitle" hasCustomPrompt="1"/>
          </p:nvPr>
        </p:nvSpPr>
        <p:spPr>
          <a:xfrm>
            <a:off x="1391478" y="2348881"/>
            <a:ext cx="9409045" cy="1010543"/>
          </a:xfrm>
        </p:spPr>
        <p:txBody>
          <a:bodyPr>
            <a:normAutofit/>
          </a:bodyPr>
          <a:lstStyle>
            <a:lvl1pPr>
              <a:defRPr sz="3600" b="1"/>
            </a:lvl1pPr>
          </a:lstStyle>
          <a:p>
            <a:r>
              <a:rPr lang="en-US" altLang="zh-TW" dirty="0"/>
              <a:t>Presentation Template</a:t>
            </a:r>
            <a:endParaRPr lang="zh-TW" altLang="en-US" dirty="0"/>
          </a:p>
        </p:txBody>
      </p:sp>
      <p:sp>
        <p:nvSpPr>
          <p:cNvPr id="3" name="副標題 2"/>
          <p:cNvSpPr>
            <a:spLocks noGrp="1"/>
          </p:cNvSpPr>
          <p:nvPr>
            <p:ph type="subTitle" idx="1" hasCustomPrompt="1"/>
          </p:nvPr>
        </p:nvSpPr>
        <p:spPr>
          <a:xfrm>
            <a:off x="1388777" y="3117540"/>
            <a:ext cx="9414449" cy="622920"/>
          </a:xfrm>
        </p:spPr>
        <p:txBody>
          <a:bodyPr>
            <a:noAutofit/>
          </a:bodyPr>
          <a:lstStyle>
            <a:lvl1pPr marL="0" indent="0" algn="l">
              <a:buNone/>
              <a:defRPr sz="20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TW" dirty="0"/>
              <a:t>Subtitle</a:t>
            </a:r>
            <a:endParaRPr lang="zh-TW" altLang="en-US" dirty="0"/>
          </a:p>
        </p:txBody>
      </p:sp>
      <p:sp>
        <p:nvSpPr>
          <p:cNvPr id="4" name="日期版面配置區 3"/>
          <p:cNvSpPr>
            <a:spLocks noGrp="1"/>
          </p:cNvSpPr>
          <p:nvPr>
            <p:ph type="dt" sz="half" idx="10"/>
          </p:nvPr>
        </p:nvSpPr>
        <p:spPr>
          <a:xfrm>
            <a:off x="1391477" y="4005065"/>
            <a:ext cx="2542976" cy="365125"/>
          </a:xfrm>
          <a:prstGeom prst="rect">
            <a:avLst/>
          </a:prstGeom>
        </p:spPr>
        <p:txBody>
          <a:bodyPr/>
          <a:lstStyle>
            <a:lvl1pPr>
              <a:defRPr sz="1400">
                <a:solidFill>
                  <a:schemeClr val="tx1">
                    <a:lumMod val="50000"/>
                    <a:lumOff val="50000"/>
                  </a:schemeClr>
                </a:solidFill>
              </a:defRPr>
            </a:lvl1pPr>
          </a:lstStyle>
          <a:p>
            <a:fld id="{D11FAF28-2B30-423A-A93B-D41487A13C41}" type="datetimeFigureOut">
              <a:rPr lang="zh-TW" altLang="en-US" smtClean="0"/>
              <a:t>2024/9/9</a:t>
            </a:fld>
            <a:endParaRPr lang="zh-TW" altLang="en-US"/>
          </a:p>
        </p:txBody>
      </p:sp>
    </p:spTree>
    <p:extLst>
      <p:ext uri="{BB962C8B-B14F-4D97-AF65-F5344CB8AC3E}">
        <p14:creationId xmlns:p14="http://schemas.microsoft.com/office/powerpoint/2010/main" val="2206750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531073" y="1212127"/>
            <a:ext cx="5468912"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531073" y="1851889"/>
            <a:ext cx="5468912" cy="427427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9" name="投影片編號版面配置區 8"/>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15" name="文字版面配置區 4"/>
          <p:cNvSpPr>
            <a:spLocks noGrp="1"/>
          </p:cNvSpPr>
          <p:nvPr>
            <p:ph type="body" sz="quarter" idx="3"/>
          </p:nvPr>
        </p:nvSpPr>
        <p:spPr>
          <a:xfrm>
            <a:off x="6192008" y="1212127"/>
            <a:ext cx="5471256"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6" name="內容版面配置區 5"/>
          <p:cNvSpPr>
            <a:spLocks noGrp="1"/>
          </p:cNvSpPr>
          <p:nvPr>
            <p:ph sz="quarter" idx="4"/>
          </p:nvPr>
        </p:nvSpPr>
        <p:spPr>
          <a:xfrm>
            <a:off x="6192008" y="1851889"/>
            <a:ext cx="5471256" cy="174382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p:txBody>
      </p:sp>
      <p:sp>
        <p:nvSpPr>
          <p:cNvPr id="17" name="文字版面配置區 2"/>
          <p:cNvSpPr>
            <a:spLocks noGrp="1"/>
          </p:cNvSpPr>
          <p:nvPr>
            <p:ph type="body" idx="16"/>
          </p:nvPr>
        </p:nvSpPr>
        <p:spPr>
          <a:xfrm>
            <a:off x="6192008" y="3742500"/>
            <a:ext cx="5468912"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8" name="內容版面配置區 3"/>
          <p:cNvSpPr>
            <a:spLocks noGrp="1"/>
          </p:cNvSpPr>
          <p:nvPr>
            <p:ph sz="half" idx="17"/>
          </p:nvPr>
        </p:nvSpPr>
        <p:spPr>
          <a:xfrm>
            <a:off x="6192008" y="4382262"/>
            <a:ext cx="5468912" cy="174382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p:txBody>
      </p:sp>
      <p:pic>
        <p:nvPicPr>
          <p:cNvPr id="13" name="圖片 1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12" name="頁尾版面配置區 4"/>
          <p:cNvSpPr>
            <a:spLocks noGrp="1"/>
          </p:cNvSpPr>
          <p:nvPr>
            <p:ph type="ftr" sz="quarter" idx="18"/>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3931300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_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endParaRPr lang="zh-TW" altLang="en-US" dirty="0"/>
          </a:p>
        </p:txBody>
      </p:sp>
      <p:sp>
        <p:nvSpPr>
          <p:cNvPr id="5" name="文字版面配置區 4"/>
          <p:cNvSpPr>
            <a:spLocks noGrp="1"/>
          </p:cNvSpPr>
          <p:nvPr>
            <p:ph type="body" sz="quarter" idx="3"/>
          </p:nvPr>
        </p:nvSpPr>
        <p:spPr>
          <a:xfrm>
            <a:off x="6192008" y="1212127"/>
            <a:ext cx="5471256"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2008" y="1851889"/>
            <a:ext cx="5471256" cy="427427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9" name="投影片編號版面配置區 8"/>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10" name="文字版面配置區 4"/>
          <p:cNvSpPr>
            <a:spLocks noGrp="1"/>
          </p:cNvSpPr>
          <p:nvPr>
            <p:ph type="body" sz="quarter" idx="14"/>
          </p:nvPr>
        </p:nvSpPr>
        <p:spPr>
          <a:xfrm>
            <a:off x="527381" y="1212127"/>
            <a:ext cx="5471256"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1" name="內容版面配置區 5"/>
          <p:cNvSpPr>
            <a:spLocks noGrp="1"/>
          </p:cNvSpPr>
          <p:nvPr>
            <p:ph sz="quarter" idx="15"/>
          </p:nvPr>
        </p:nvSpPr>
        <p:spPr>
          <a:xfrm>
            <a:off x="527381" y="1851889"/>
            <a:ext cx="5471256" cy="174382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p:txBody>
      </p:sp>
      <p:sp>
        <p:nvSpPr>
          <p:cNvPr id="12" name="文字版面配置區 2"/>
          <p:cNvSpPr>
            <a:spLocks noGrp="1"/>
          </p:cNvSpPr>
          <p:nvPr>
            <p:ph type="body" idx="16"/>
          </p:nvPr>
        </p:nvSpPr>
        <p:spPr>
          <a:xfrm>
            <a:off x="527381" y="3742500"/>
            <a:ext cx="5468912"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3" name="內容版面配置區 3"/>
          <p:cNvSpPr>
            <a:spLocks noGrp="1"/>
          </p:cNvSpPr>
          <p:nvPr>
            <p:ph sz="half" idx="17"/>
          </p:nvPr>
        </p:nvSpPr>
        <p:spPr>
          <a:xfrm>
            <a:off x="527381" y="4382262"/>
            <a:ext cx="5468912" cy="174382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p:txBody>
      </p:sp>
      <p:pic>
        <p:nvPicPr>
          <p:cNvPr id="17" name="圖片 16"/>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15" name="頁尾版面配置區 4"/>
          <p:cNvSpPr>
            <a:spLocks noGrp="1"/>
          </p:cNvSpPr>
          <p:nvPr>
            <p:ph type="ftr" sz="quarter" idx="18"/>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2182817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531073" y="1212127"/>
            <a:ext cx="5468912"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531073" y="1851889"/>
            <a:ext cx="5468912" cy="174382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p:txBody>
      </p:sp>
      <p:sp>
        <p:nvSpPr>
          <p:cNvPr id="5" name="文字版面配置區 4"/>
          <p:cNvSpPr>
            <a:spLocks noGrp="1"/>
          </p:cNvSpPr>
          <p:nvPr>
            <p:ph type="body" sz="quarter" idx="3"/>
          </p:nvPr>
        </p:nvSpPr>
        <p:spPr>
          <a:xfrm>
            <a:off x="6192008" y="1212127"/>
            <a:ext cx="5471256"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2008" y="1851889"/>
            <a:ext cx="5471256" cy="174382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p:txBody>
      </p:sp>
      <p:sp>
        <p:nvSpPr>
          <p:cNvPr id="9" name="投影片編號版面配置區 8"/>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14" name="文字版面配置區 2"/>
          <p:cNvSpPr>
            <a:spLocks noGrp="1"/>
          </p:cNvSpPr>
          <p:nvPr>
            <p:ph type="body" idx="14"/>
          </p:nvPr>
        </p:nvSpPr>
        <p:spPr>
          <a:xfrm>
            <a:off x="527381" y="3742500"/>
            <a:ext cx="5468912"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5" name="內容版面配置區 3"/>
          <p:cNvSpPr>
            <a:spLocks noGrp="1"/>
          </p:cNvSpPr>
          <p:nvPr>
            <p:ph sz="half" idx="15"/>
          </p:nvPr>
        </p:nvSpPr>
        <p:spPr>
          <a:xfrm>
            <a:off x="527381" y="4382262"/>
            <a:ext cx="5468912" cy="174382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p:txBody>
      </p:sp>
      <p:sp>
        <p:nvSpPr>
          <p:cNvPr id="16" name="文字版面配置區 2"/>
          <p:cNvSpPr>
            <a:spLocks noGrp="1"/>
          </p:cNvSpPr>
          <p:nvPr>
            <p:ph type="body" idx="16"/>
          </p:nvPr>
        </p:nvSpPr>
        <p:spPr>
          <a:xfrm>
            <a:off x="6192008" y="3742500"/>
            <a:ext cx="5468912"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17" name="內容版面配置區 3"/>
          <p:cNvSpPr>
            <a:spLocks noGrp="1"/>
          </p:cNvSpPr>
          <p:nvPr>
            <p:ph sz="half" idx="17"/>
          </p:nvPr>
        </p:nvSpPr>
        <p:spPr>
          <a:xfrm>
            <a:off x="6192008" y="4382262"/>
            <a:ext cx="5468912" cy="174382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p:txBody>
      </p:sp>
      <p:pic>
        <p:nvPicPr>
          <p:cNvPr id="19" name="圖片 18"/>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18" name="頁尾版面配置區 4"/>
          <p:cNvSpPr>
            <a:spLocks noGrp="1"/>
          </p:cNvSpPr>
          <p:nvPr>
            <p:ph type="ftr" sz="quarter" idx="18"/>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1893859672"/>
      </p:ext>
    </p:extLst>
  </p:cSld>
  <p:clrMapOvr>
    <a:masterClrMapping/>
  </p:clrMapOvr>
  <p:extLst>
    <p:ext uri="{DCECCB84-F9BA-43D5-87BE-67443E8EF086}">
      <p15:sldGuideLst xmlns:p15="http://schemas.microsoft.com/office/powerpoint/2012/main">
        <p15:guide id="1" orient="horz" pos="3861">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5" name="投影片編號版面配置區 4"/>
          <p:cNvSpPr>
            <a:spLocks noGrp="1"/>
          </p:cNvSpPr>
          <p:nvPr>
            <p:ph type="sldNum" sz="quarter" idx="12"/>
          </p:nvPr>
        </p:nvSpPr>
        <p:spPr/>
        <p:txBody>
          <a:bodyPr/>
          <a:lstStyle/>
          <a:p>
            <a:fld id="{C8B9AC01-34D8-4B3D-B711-0FC09E5D8F5E}" type="slidenum">
              <a:rPr lang="zh-TW" altLang="en-US" smtClean="0"/>
              <a:t>‹#›</a:t>
            </a:fld>
            <a:endParaRPr lang="zh-TW" altLang="en-US"/>
          </a:p>
        </p:txBody>
      </p:sp>
      <p:pic>
        <p:nvPicPr>
          <p:cNvPr id="8" name="圖片 7"/>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6"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1547018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含標題的內容">
    <p:spTree>
      <p:nvGrpSpPr>
        <p:cNvPr id="1" name=""/>
        <p:cNvGrpSpPr/>
        <p:nvPr/>
      </p:nvGrpSpPr>
      <p:grpSpPr>
        <a:xfrm>
          <a:off x="0" y="0"/>
          <a:ext cx="0" cy="0"/>
          <a:chOff x="0" y="0"/>
          <a:chExt cx="0" cy="0"/>
        </a:xfrm>
      </p:grpSpPr>
      <p:sp>
        <p:nvSpPr>
          <p:cNvPr id="3" name="內容版面配置區 2"/>
          <p:cNvSpPr>
            <a:spLocks noGrp="1"/>
          </p:cNvSpPr>
          <p:nvPr>
            <p:ph idx="1"/>
          </p:nvPr>
        </p:nvSpPr>
        <p:spPr>
          <a:xfrm>
            <a:off x="5135893" y="1196753"/>
            <a:ext cx="6513843" cy="4929411"/>
          </a:xfrm>
        </p:spPr>
        <p:txBody>
          <a:bodyPr>
            <a:normAutofit/>
          </a:bodyPr>
          <a:lstStyle>
            <a:lvl1pPr>
              <a:defRPr sz="2000"/>
            </a:lvl1pPr>
            <a:lvl2pPr>
              <a:defRPr sz="1800"/>
            </a:lvl2pPr>
            <a:lvl3pPr>
              <a:defRPr sz="1600"/>
            </a:lvl3pPr>
            <a:lvl4pPr>
              <a:defRPr sz="1400"/>
            </a:lvl4pPr>
            <a:lvl5pPr>
              <a:defRPr sz="12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4" name="文字版面配置區 3"/>
          <p:cNvSpPr>
            <a:spLocks noGrp="1"/>
          </p:cNvSpPr>
          <p:nvPr>
            <p:ph type="body" sz="half" idx="2"/>
          </p:nvPr>
        </p:nvSpPr>
        <p:spPr>
          <a:xfrm>
            <a:off x="527381" y="1196753"/>
            <a:ext cx="4416491" cy="4929411"/>
          </a:xfrm>
        </p:spPr>
        <p:txBody>
          <a:bodyPr>
            <a:normAutofit/>
          </a:bodyPr>
          <a:lstStyle>
            <a:lvl1pPr marL="285750" indent="-285750">
              <a:buFont typeface="Wingdings" charset="2"/>
              <a:buChar char="n"/>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投影片編號版面配置區 6"/>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8" name="標題 1"/>
          <p:cNvSpPr>
            <a:spLocks noGrp="1"/>
          </p:cNvSpPr>
          <p:nvPr>
            <p:ph type="title"/>
          </p:nvPr>
        </p:nvSpPr>
        <p:spPr>
          <a:xfrm>
            <a:off x="527382" y="274638"/>
            <a:ext cx="11137237" cy="562074"/>
          </a:xfrm>
        </p:spPr>
        <p:txBody>
          <a:bodyPr/>
          <a:lstStyle/>
          <a:p>
            <a:r>
              <a:rPr lang="zh-TW" altLang="en-US"/>
              <a:t>按一下以編輯母片標題樣式</a:t>
            </a:r>
            <a:endParaRPr lang="zh-TW" altLang="en-US" dirty="0"/>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9"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858001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含標題的圖片">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527382" y="1196752"/>
            <a:ext cx="11137237" cy="374441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zh-TW" altLang="en-US" dirty="0"/>
          </a:p>
        </p:txBody>
      </p:sp>
      <p:sp>
        <p:nvSpPr>
          <p:cNvPr id="4" name="文字版面配置區 3"/>
          <p:cNvSpPr>
            <a:spLocks noGrp="1"/>
          </p:cNvSpPr>
          <p:nvPr>
            <p:ph type="body" sz="half" idx="2"/>
          </p:nvPr>
        </p:nvSpPr>
        <p:spPr>
          <a:xfrm>
            <a:off x="527382" y="5085184"/>
            <a:ext cx="11137237" cy="80486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7" name="投影片編號版面配置區 6"/>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8" name="標題 1"/>
          <p:cNvSpPr>
            <a:spLocks noGrp="1"/>
          </p:cNvSpPr>
          <p:nvPr>
            <p:ph type="title"/>
          </p:nvPr>
        </p:nvSpPr>
        <p:spPr>
          <a:xfrm>
            <a:off x="527382" y="274638"/>
            <a:ext cx="11137237" cy="562074"/>
          </a:xfrm>
        </p:spPr>
        <p:txBody>
          <a:bodyPr/>
          <a:lstStyle/>
          <a:p>
            <a:r>
              <a:rPr lang="zh-TW" altLang="en-US"/>
              <a:t>按一下以編輯母片標題樣式</a:t>
            </a:r>
            <a:endParaRPr lang="zh-TW" altLang="en-US" dirty="0"/>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9"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1373611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結尾標語頁">
    <p:spTree>
      <p:nvGrpSpPr>
        <p:cNvPr id="1" name=""/>
        <p:cNvGrpSpPr/>
        <p:nvPr/>
      </p:nvGrpSpPr>
      <p:grpSpPr>
        <a:xfrm>
          <a:off x="0" y="0"/>
          <a:ext cx="0" cy="0"/>
          <a:chOff x="0" y="0"/>
          <a:chExt cx="0" cy="0"/>
        </a:xfrm>
      </p:grpSpPr>
      <p:pic>
        <p:nvPicPr>
          <p:cNvPr id="9" name="圖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標題 2"/>
          <p:cNvSpPr>
            <a:spLocks noGrp="1"/>
          </p:cNvSpPr>
          <p:nvPr>
            <p:ph type="ctrTitle"/>
          </p:nvPr>
        </p:nvSpPr>
        <p:spPr>
          <a:xfrm>
            <a:off x="1391478" y="2274117"/>
            <a:ext cx="9409045" cy="1010543"/>
          </a:xfrm>
        </p:spPr>
        <p:txBody>
          <a:bodyPr>
            <a:normAutofit/>
          </a:bodyPr>
          <a:lstStyle>
            <a:lvl1pPr>
              <a:defRPr sz="3600" b="1"/>
            </a:lvl1pPr>
          </a:lstStyle>
          <a:p>
            <a:r>
              <a:rPr lang="zh-TW" altLang="en-US"/>
              <a:t>按一下以編輯母片標題樣式</a:t>
            </a:r>
            <a:endParaRPr lang="zh-TW" altLang="en-US" dirty="0"/>
          </a:p>
        </p:txBody>
      </p:sp>
    </p:spTree>
    <p:extLst>
      <p:ext uri="{BB962C8B-B14F-4D97-AF65-F5344CB8AC3E}">
        <p14:creationId xmlns:p14="http://schemas.microsoft.com/office/powerpoint/2010/main" val="1176339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結尾頁">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57890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CA290B4-FECA-44E7-8AA7-33B224A8A7ED}" type="datetimeFigureOut">
              <a:rPr lang="zh-TW" altLang="en-US" smtClean="0"/>
              <a:t>2024/9/9</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548D541-6913-48CF-B775-ADB3CE8D2696}" type="slidenum">
              <a:rPr lang="zh-TW" altLang="en-US" smtClean="0"/>
              <a:t>‹#›</a:t>
            </a:fld>
            <a:endParaRPr lang="zh-TW" altLang="en-US"/>
          </a:p>
        </p:txBody>
      </p:sp>
    </p:spTree>
    <p:extLst>
      <p:ext uri="{BB962C8B-B14F-4D97-AF65-F5344CB8AC3E}">
        <p14:creationId xmlns:p14="http://schemas.microsoft.com/office/powerpoint/2010/main" val="38131349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5" name="投影片編號版面配置區 4"/>
          <p:cNvSpPr>
            <a:spLocks noGrp="1"/>
          </p:cNvSpPr>
          <p:nvPr>
            <p:ph type="sldNum" sz="quarter" idx="12"/>
          </p:nvPr>
        </p:nvSpPr>
        <p:spPr/>
        <p:txBody>
          <a:bodyPr/>
          <a:lstStyle/>
          <a:p>
            <a:fld id="{CFB415E7-7625-4BEF-A70D-E5097D3A01C4}" type="slidenum">
              <a:rPr lang="zh-TW" altLang="en-US" smtClean="0"/>
              <a:t>‹#›</a:t>
            </a:fld>
            <a:endParaRPr lang="zh-TW" altLang="en-US"/>
          </a:p>
        </p:txBody>
      </p:sp>
      <p:pic>
        <p:nvPicPr>
          <p:cNvPr id="8" name="圖片 7"/>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6"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2231282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章節標題">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標題 1"/>
          <p:cNvSpPr>
            <a:spLocks noGrp="1"/>
          </p:cNvSpPr>
          <p:nvPr>
            <p:ph type="ctrTitle" hasCustomPrompt="1"/>
          </p:nvPr>
        </p:nvSpPr>
        <p:spPr>
          <a:xfrm>
            <a:off x="1391478" y="2274117"/>
            <a:ext cx="9409045" cy="1010543"/>
          </a:xfrm>
        </p:spPr>
        <p:txBody>
          <a:bodyPr>
            <a:normAutofit/>
          </a:bodyPr>
          <a:lstStyle>
            <a:lvl1pPr>
              <a:defRPr sz="3600" b="1">
                <a:solidFill>
                  <a:schemeClr val="tx1"/>
                </a:solidFill>
              </a:defRPr>
            </a:lvl1pPr>
          </a:lstStyle>
          <a:p>
            <a:r>
              <a:rPr lang="en-US" altLang="zh-TW" dirty="0"/>
              <a:t>CHAPTER TITLE</a:t>
            </a:r>
            <a:endParaRPr lang="zh-TW" altLang="en-US" dirty="0"/>
          </a:p>
        </p:txBody>
      </p:sp>
      <p:sp>
        <p:nvSpPr>
          <p:cNvPr id="8" name="內容版面配置區 2"/>
          <p:cNvSpPr>
            <a:spLocks noGrp="1"/>
          </p:cNvSpPr>
          <p:nvPr>
            <p:ph idx="13"/>
          </p:nvPr>
        </p:nvSpPr>
        <p:spPr>
          <a:xfrm>
            <a:off x="1391478" y="3284659"/>
            <a:ext cx="7027637" cy="1946102"/>
          </a:xfrm>
        </p:spPr>
        <p:txBody>
          <a:bodyPr>
            <a:normAutofit/>
          </a:bodyPr>
          <a:lstStyle>
            <a:lvl1pPr marL="0" indent="0">
              <a:lnSpc>
                <a:spcPct val="100000"/>
              </a:lnSpc>
              <a:buFontTx/>
              <a:buNone/>
              <a:defRPr sz="2000"/>
            </a:lvl1pPr>
            <a:lvl2pPr marL="457200" indent="0">
              <a:lnSpc>
                <a:spcPct val="100000"/>
              </a:lnSpc>
              <a:buFontTx/>
              <a:buNone/>
              <a:defRPr sz="1800"/>
            </a:lvl2pPr>
            <a:lvl3pPr marL="914400" indent="0">
              <a:lnSpc>
                <a:spcPct val="100000"/>
              </a:lnSpc>
              <a:buFontTx/>
              <a:buNone/>
              <a:defRPr sz="1600"/>
            </a:lvl3pPr>
            <a:lvl4pPr marL="1371600" indent="0">
              <a:buFontTx/>
              <a:buNone/>
              <a:defRPr sz="1400"/>
            </a:lvl4pPr>
            <a:lvl5pPr marL="1828800" indent="0">
              <a:buFontTx/>
              <a:buNone/>
              <a:defRPr sz="1200"/>
            </a:lvl5pPr>
          </a:lstStyle>
          <a:p>
            <a:pPr lvl="0"/>
            <a:r>
              <a:rPr lang="zh-TW" altLang="en-US"/>
              <a:t>按一下以編輯母片文字樣式</a:t>
            </a:r>
          </a:p>
          <a:p>
            <a:pPr lvl="1"/>
            <a:r>
              <a:rPr lang="zh-TW" altLang="en-US"/>
              <a:t>第二層</a:t>
            </a:r>
          </a:p>
          <a:p>
            <a:pPr lvl="2"/>
            <a:r>
              <a:rPr lang="zh-TW" altLang="en-US"/>
              <a:t>第三層</a:t>
            </a:r>
          </a:p>
        </p:txBody>
      </p:sp>
    </p:spTree>
    <p:extLst>
      <p:ext uri="{BB962C8B-B14F-4D97-AF65-F5344CB8AC3E}">
        <p14:creationId xmlns:p14="http://schemas.microsoft.com/office/powerpoint/2010/main" val="3793051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結尾頁">
    <p:spTree>
      <p:nvGrpSpPr>
        <p:cNvPr id="1" name=""/>
        <p:cNvGrpSpPr/>
        <p:nvPr/>
      </p:nvGrpSpPr>
      <p:grpSpPr>
        <a:xfrm>
          <a:off x="0" y="0"/>
          <a:ext cx="0" cy="0"/>
          <a:chOff x="0" y="0"/>
          <a:chExt cx="0" cy="0"/>
        </a:xfrm>
      </p:grpSpPr>
      <p:pic>
        <p:nvPicPr>
          <p:cNvPr id="2" name="圖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497037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5" name="投影片編號版面配置區 4"/>
          <p:cNvSpPr>
            <a:spLocks noGrp="1"/>
          </p:cNvSpPr>
          <p:nvPr>
            <p:ph type="sldNum" sz="quarter" idx="12"/>
          </p:nvPr>
        </p:nvSpPr>
        <p:spPr/>
        <p:txBody>
          <a:bodyPr/>
          <a:lstStyle/>
          <a:p>
            <a:fld id="{4ACC011F-7A31-4694-B16D-4475829B9AA9}" type="slidenum">
              <a:rPr lang="zh-TW" altLang="en-US" smtClean="0"/>
              <a:t>‹#›</a:t>
            </a:fld>
            <a:endParaRPr lang="zh-TW" altLang="en-US"/>
          </a:p>
        </p:txBody>
      </p:sp>
      <p:pic>
        <p:nvPicPr>
          <p:cNvPr id="8" name="圖片 7"/>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6"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1456128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27382" y="274638"/>
            <a:ext cx="11137237" cy="562074"/>
          </a:xfrm>
        </p:spPr>
        <p:txBody>
          <a:bodyPr>
            <a:noAutofit/>
          </a:bodyPr>
          <a:lstStyle>
            <a:lvl1pPr>
              <a:defRPr sz="3200"/>
            </a:lvl1pPr>
          </a:lstStyle>
          <a:p>
            <a:r>
              <a:rPr lang="zh-TW" altLang="en-US"/>
              <a:t>按一下以編輯母片標題樣式</a:t>
            </a:r>
          </a:p>
        </p:txBody>
      </p:sp>
      <p:sp>
        <p:nvSpPr>
          <p:cNvPr id="3" name="內容版面配置區 2"/>
          <p:cNvSpPr>
            <a:spLocks noGrp="1"/>
          </p:cNvSpPr>
          <p:nvPr>
            <p:ph idx="1"/>
          </p:nvPr>
        </p:nvSpPr>
        <p:spPr>
          <a:xfrm>
            <a:off x="411263" y="985442"/>
            <a:ext cx="11446908" cy="2090735"/>
          </a:xfrm>
        </p:spPr>
        <p:txBody>
          <a:bodyPr>
            <a:normAutofit/>
          </a:bodyPr>
          <a:lstStyle>
            <a:lvl1pPr marL="342900" indent="-342900">
              <a:lnSpc>
                <a:spcPts val="2400"/>
              </a:lnSpc>
              <a:buFont typeface="Wingdings" charset="2"/>
              <a:buChar char="n"/>
              <a:defRPr sz="1800"/>
            </a:lvl1pPr>
            <a:lvl2pPr marL="742950" indent="-285750">
              <a:lnSpc>
                <a:spcPts val="2400"/>
              </a:lnSpc>
              <a:buFont typeface="Wingdings" charset="2"/>
              <a:buChar char="l"/>
              <a:defRPr sz="1600"/>
            </a:lvl2pPr>
            <a:lvl3pPr marL="1143000" indent="-228600">
              <a:lnSpc>
                <a:spcPts val="2400"/>
              </a:lnSpc>
              <a:buFont typeface="Wingdings" charset="2"/>
              <a:buChar char="u"/>
              <a:defRPr sz="1400"/>
            </a:lvl3pPr>
            <a:lvl4pPr marL="1600200" indent="-228600">
              <a:lnSpc>
                <a:spcPts val="2400"/>
              </a:lnSpc>
              <a:buFont typeface="Wingdings" charset="2"/>
              <a:buChar char="u"/>
              <a:defRPr sz="1200"/>
            </a:lvl4pPr>
            <a:lvl5pPr marL="2057400" indent="-228600">
              <a:lnSpc>
                <a:spcPts val="2400"/>
              </a:lnSpc>
              <a:buFont typeface="Wingdings" charset="2"/>
              <a:buChar char="u"/>
              <a:defRPr sz="11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投影片編號版面配置區 5"/>
          <p:cNvSpPr>
            <a:spLocks noGrp="1"/>
          </p:cNvSpPr>
          <p:nvPr>
            <p:ph type="sldNum" sz="quarter" idx="12"/>
          </p:nvPr>
        </p:nvSpPr>
        <p:spPr/>
        <p:txBody>
          <a:bodyPr/>
          <a:lstStyle>
            <a:lvl1pPr>
              <a:defRPr sz="1200"/>
            </a:lvl1pPr>
          </a:lstStyle>
          <a:p>
            <a:fld id="{C8B9AC01-34D8-4B3D-B711-0FC09E5D8F5E}" type="slidenum">
              <a:rPr lang="zh-TW" altLang="en-US" smtClean="0"/>
              <a:t>‹#›</a:t>
            </a:fld>
            <a:endParaRPr lang="zh-TW" altLang="en-US"/>
          </a:p>
        </p:txBody>
      </p:sp>
      <p:pic>
        <p:nvPicPr>
          <p:cNvPr id="5" name="圖片 4"/>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1688000" cy="46800"/>
          </a:xfrm>
          <a:prstGeom prst="rect">
            <a:avLst/>
          </a:prstGeom>
        </p:spPr>
      </p:pic>
      <p:sp>
        <p:nvSpPr>
          <p:cNvPr id="7"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596910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27382" y="274638"/>
            <a:ext cx="11137237" cy="562074"/>
          </a:xfrm>
        </p:spPr>
        <p:txBody>
          <a:bodyPr/>
          <a:lstStyle/>
          <a:p>
            <a:r>
              <a:rPr lang="zh-TW" altLang="en-US"/>
              <a:t>按一下以編輯母片標題樣式</a:t>
            </a:r>
            <a:endParaRPr lang="zh-TW" altLang="en-US" dirty="0"/>
          </a:p>
        </p:txBody>
      </p:sp>
      <p:sp>
        <p:nvSpPr>
          <p:cNvPr id="3" name="內容版面配置區 2"/>
          <p:cNvSpPr>
            <a:spLocks noGrp="1"/>
          </p:cNvSpPr>
          <p:nvPr>
            <p:ph idx="1"/>
          </p:nvPr>
        </p:nvSpPr>
        <p:spPr>
          <a:xfrm>
            <a:off x="527382" y="1196753"/>
            <a:ext cx="11137237" cy="2304256"/>
          </a:xfrm>
        </p:spPr>
        <p:txBody>
          <a:bodyPr>
            <a:normAutofit/>
          </a:bodyPr>
          <a:lstStyle>
            <a:lvl1pPr>
              <a:defRPr sz="2000"/>
            </a:lvl1pPr>
            <a:lvl2pPr>
              <a:defRPr sz="1800"/>
            </a:lvl2pPr>
            <a:lvl3pPr>
              <a:defRPr sz="1600"/>
            </a:lvl3pPr>
            <a:lvl4pPr>
              <a:defRPr sz="1400"/>
            </a:lvl4pPr>
            <a:lvl5pPr>
              <a:defRPr sz="12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投影片編號版面配置區 5"/>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7" name="內容版面配置區 2"/>
          <p:cNvSpPr>
            <a:spLocks noGrp="1"/>
          </p:cNvSpPr>
          <p:nvPr>
            <p:ph idx="13"/>
          </p:nvPr>
        </p:nvSpPr>
        <p:spPr>
          <a:xfrm>
            <a:off x="527381" y="3645024"/>
            <a:ext cx="5472608" cy="2304256"/>
          </a:xfrm>
        </p:spPr>
        <p:txBody>
          <a:bodyPr>
            <a:normAutofit/>
          </a:bodyPr>
          <a:lstStyle>
            <a:lvl1pPr>
              <a:defRPr sz="2000"/>
            </a:lvl1pPr>
            <a:lvl2pPr>
              <a:defRPr sz="1800"/>
            </a:lvl2pPr>
            <a:lvl3pPr>
              <a:defRPr sz="1600"/>
            </a:lvl3pPr>
            <a:lvl4pPr>
              <a:defRPr sz="1400"/>
            </a:lvl4pPr>
            <a:lvl5pPr>
              <a:defRPr sz="12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2"/>
          <p:cNvSpPr>
            <a:spLocks noGrp="1"/>
          </p:cNvSpPr>
          <p:nvPr>
            <p:ph idx="14"/>
          </p:nvPr>
        </p:nvSpPr>
        <p:spPr>
          <a:xfrm>
            <a:off x="6192010" y="3645024"/>
            <a:ext cx="5472609" cy="2304256"/>
          </a:xfrm>
        </p:spPr>
        <p:txBody>
          <a:bodyPr>
            <a:normAutofit/>
          </a:bodyPr>
          <a:lstStyle>
            <a:lvl1pPr>
              <a:defRPr sz="2000"/>
            </a:lvl1pPr>
            <a:lvl2pPr>
              <a:defRPr sz="1800"/>
            </a:lvl2pPr>
            <a:lvl3pPr>
              <a:defRPr sz="1600"/>
            </a:lvl3pPr>
            <a:lvl4pPr>
              <a:defRPr sz="1400"/>
            </a:lvl4pPr>
            <a:lvl5pPr>
              <a:defRPr sz="12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pic>
        <p:nvPicPr>
          <p:cNvPr id="10" name="圖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9"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1824348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527382" y="274638"/>
            <a:ext cx="11137237" cy="562074"/>
          </a:xfrm>
        </p:spPr>
        <p:txBody>
          <a:bodyPr/>
          <a:lstStyle/>
          <a:p>
            <a:r>
              <a:rPr lang="zh-TW" altLang="en-US"/>
              <a:t>按一下以編輯母片標題樣式</a:t>
            </a:r>
            <a:endParaRPr lang="zh-TW" altLang="en-US" dirty="0"/>
          </a:p>
        </p:txBody>
      </p:sp>
      <p:sp>
        <p:nvSpPr>
          <p:cNvPr id="3" name="內容版面配置區 2"/>
          <p:cNvSpPr>
            <a:spLocks noGrp="1"/>
          </p:cNvSpPr>
          <p:nvPr>
            <p:ph idx="1"/>
          </p:nvPr>
        </p:nvSpPr>
        <p:spPr>
          <a:xfrm>
            <a:off x="527382" y="3645024"/>
            <a:ext cx="11137237" cy="2304256"/>
          </a:xfrm>
        </p:spPr>
        <p:txBody>
          <a:bodyPr>
            <a:normAutofit/>
          </a:bodyPr>
          <a:lstStyle>
            <a:lvl1pPr>
              <a:defRPr sz="2000"/>
            </a:lvl1pPr>
            <a:lvl2pPr>
              <a:defRPr sz="1800"/>
            </a:lvl2pPr>
            <a:lvl3pPr>
              <a:defRPr sz="1600"/>
            </a:lvl3pPr>
            <a:lvl4pPr>
              <a:defRPr sz="1400"/>
            </a:lvl4pPr>
            <a:lvl5pPr>
              <a:defRPr sz="12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6" name="投影片編號版面配置區 5"/>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7" name="內容版面配置區 2"/>
          <p:cNvSpPr>
            <a:spLocks noGrp="1"/>
          </p:cNvSpPr>
          <p:nvPr>
            <p:ph idx="13"/>
          </p:nvPr>
        </p:nvSpPr>
        <p:spPr>
          <a:xfrm>
            <a:off x="527381" y="1196753"/>
            <a:ext cx="5472608" cy="2304256"/>
          </a:xfrm>
        </p:spPr>
        <p:txBody>
          <a:bodyPr>
            <a:normAutofit/>
          </a:bodyPr>
          <a:lstStyle>
            <a:lvl1pPr>
              <a:defRPr sz="2000"/>
            </a:lvl1pPr>
            <a:lvl2pPr>
              <a:defRPr sz="1800"/>
            </a:lvl2pPr>
            <a:lvl3pPr>
              <a:defRPr sz="1600"/>
            </a:lvl3pPr>
            <a:lvl4pPr>
              <a:defRPr sz="1400"/>
            </a:lvl4pPr>
            <a:lvl5pPr>
              <a:defRPr sz="12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8" name="內容版面配置區 2"/>
          <p:cNvSpPr>
            <a:spLocks noGrp="1"/>
          </p:cNvSpPr>
          <p:nvPr>
            <p:ph idx="14"/>
          </p:nvPr>
        </p:nvSpPr>
        <p:spPr>
          <a:xfrm>
            <a:off x="6192010" y="1196753"/>
            <a:ext cx="5472609" cy="2304256"/>
          </a:xfrm>
        </p:spPr>
        <p:txBody>
          <a:bodyPr>
            <a:normAutofit/>
          </a:bodyPr>
          <a:lstStyle>
            <a:lvl1pPr>
              <a:defRPr sz="2000"/>
            </a:lvl1pPr>
            <a:lvl2pPr>
              <a:defRPr sz="1800"/>
            </a:lvl2pPr>
            <a:lvl3pPr>
              <a:defRPr sz="1600"/>
            </a:lvl3pPr>
            <a:lvl4pPr>
              <a:defRPr sz="1400"/>
            </a:lvl4pPr>
            <a:lvl5pPr>
              <a:defRPr sz="12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9"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1653504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內容版面配置區 2"/>
          <p:cNvSpPr>
            <a:spLocks noGrp="1"/>
          </p:cNvSpPr>
          <p:nvPr>
            <p:ph sz="half" idx="1"/>
          </p:nvPr>
        </p:nvSpPr>
        <p:spPr>
          <a:xfrm>
            <a:off x="527381" y="1196753"/>
            <a:ext cx="5856651" cy="4929411"/>
          </a:xfrm>
        </p:spPr>
        <p:txBody>
          <a:bodyPr>
            <a:normAutofit/>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投影片編號版面配置區 6"/>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9" name="內容版面配置區 2"/>
          <p:cNvSpPr>
            <a:spLocks noGrp="1"/>
          </p:cNvSpPr>
          <p:nvPr>
            <p:ph sz="half" idx="13"/>
          </p:nvPr>
        </p:nvSpPr>
        <p:spPr>
          <a:xfrm>
            <a:off x="6576053" y="1196753"/>
            <a:ext cx="5088567" cy="2392696"/>
          </a:xfrm>
        </p:spPr>
        <p:txBody>
          <a:bodyPr>
            <a:normAutofit/>
          </a:bodyPr>
          <a:lstStyle>
            <a:lvl1pPr>
              <a:defRPr sz="2000"/>
            </a:lvl1pPr>
            <a:lvl2pPr>
              <a:defRPr sz="1800"/>
            </a:lvl2pPr>
            <a:lvl3pPr>
              <a:defRPr sz="1600"/>
            </a:lvl3pPr>
            <a:lvl4pPr>
              <a:defRPr sz="1200"/>
            </a:lvl4pPr>
            <a:lvl5pPr>
              <a:defRPr sz="11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p:txBody>
      </p:sp>
      <p:sp>
        <p:nvSpPr>
          <p:cNvPr id="13" name="內容版面配置區 2"/>
          <p:cNvSpPr>
            <a:spLocks noGrp="1"/>
          </p:cNvSpPr>
          <p:nvPr>
            <p:ph sz="half" idx="14"/>
          </p:nvPr>
        </p:nvSpPr>
        <p:spPr>
          <a:xfrm>
            <a:off x="6576053" y="3733465"/>
            <a:ext cx="5088567" cy="2392698"/>
          </a:xfrm>
        </p:spPr>
        <p:txBody>
          <a:bodyPr>
            <a:normAutofit/>
          </a:bodyPr>
          <a:lstStyle>
            <a:lvl1pPr>
              <a:defRPr sz="2000"/>
            </a:lvl1pPr>
            <a:lvl2pPr>
              <a:defRPr sz="1800"/>
            </a:lvl2pPr>
            <a:lvl3pPr>
              <a:defRPr sz="1600"/>
            </a:lvl3pPr>
            <a:lvl4pPr>
              <a:defRPr sz="1200"/>
            </a:lvl4pPr>
            <a:lvl5pPr>
              <a:defRPr sz="11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p:txBody>
      </p:sp>
      <p:pic>
        <p:nvPicPr>
          <p:cNvPr id="10" name="圖片 9"/>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11"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2621242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4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zh-TW" altLang="en-US" dirty="0"/>
          </a:p>
        </p:txBody>
      </p:sp>
      <p:sp>
        <p:nvSpPr>
          <p:cNvPr id="3" name="內容版面配置區 2"/>
          <p:cNvSpPr>
            <a:spLocks noGrp="1"/>
          </p:cNvSpPr>
          <p:nvPr>
            <p:ph sz="half" idx="1"/>
          </p:nvPr>
        </p:nvSpPr>
        <p:spPr>
          <a:xfrm>
            <a:off x="5807968" y="1196753"/>
            <a:ext cx="5856651" cy="4929411"/>
          </a:xfrm>
        </p:spPr>
        <p:txBody>
          <a:bodyPr>
            <a:normAutofit/>
          </a:bodyPr>
          <a:lstStyle>
            <a:lvl1pPr>
              <a:defRPr sz="2000"/>
            </a:lvl1pPr>
            <a:lvl2pPr>
              <a:defRPr sz="1800"/>
            </a:lvl2pPr>
            <a:lvl3pPr>
              <a:defRPr sz="1600"/>
            </a:lvl3pPr>
            <a:lvl4pPr>
              <a:defRPr sz="1400"/>
            </a:lvl4pPr>
            <a:lvl5pPr>
              <a:defRPr sz="12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投影片編號版面配置區 6"/>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9" name="內容版面配置區 2"/>
          <p:cNvSpPr>
            <a:spLocks noGrp="1"/>
          </p:cNvSpPr>
          <p:nvPr>
            <p:ph sz="half" idx="13"/>
          </p:nvPr>
        </p:nvSpPr>
        <p:spPr>
          <a:xfrm>
            <a:off x="527381" y="1196753"/>
            <a:ext cx="5088567" cy="2392696"/>
          </a:xfrm>
        </p:spPr>
        <p:txBody>
          <a:bodyPr>
            <a:normAutofit/>
          </a:bodyPr>
          <a:lstStyle>
            <a:lvl1pPr>
              <a:defRPr sz="2000"/>
            </a:lvl1pPr>
            <a:lvl2pPr>
              <a:defRPr sz="1800"/>
            </a:lvl2pPr>
            <a:lvl3pPr>
              <a:defRPr sz="1600"/>
            </a:lvl3pPr>
            <a:lvl4pPr>
              <a:defRPr sz="1200"/>
            </a:lvl4pPr>
            <a:lvl5pPr>
              <a:defRPr sz="11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p:txBody>
      </p:sp>
      <p:sp>
        <p:nvSpPr>
          <p:cNvPr id="13" name="內容版面配置區 2"/>
          <p:cNvSpPr>
            <a:spLocks noGrp="1"/>
          </p:cNvSpPr>
          <p:nvPr>
            <p:ph sz="half" idx="14"/>
          </p:nvPr>
        </p:nvSpPr>
        <p:spPr>
          <a:xfrm>
            <a:off x="527381" y="3733465"/>
            <a:ext cx="5088567" cy="2392698"/>
          </a:xfrm>
        </p:spPr>
        <p:txBody>
          <a:bodyPr>
            <a:normAutofit/>
          </a:bodyPr>
          <a:lstStyle>
            <a:lvl1pPr>
              <a:defRPr sz="2000"/>
            </a:lvl1pPr>
            <a:lvl2pPr>
              <a:defRPr sz="1800"/>
            </a:lvl2pPr>
            <a:lvl3pPr>
              <a:defRPr sz="1600"/>
            </a:lvl3pPr>
            <a:lvl4pPr>
              <a:defRPr sz="1200"/>
            </a:lvl4pPr>
            <a:lvl5pPr>
              <a:defRPr sz="11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p:txBody>
      </p:sp>
      <p:pic>
        <p:nvPicPr>
          <p:cNvPr id="11" name="圖片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12"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1250501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endParaRPr lang="zh-TW" altLang="en-US" dirty="0"/>
          </a:p>
        </p:txBody>
      </p:sp>
      <p:sp>
        <p:nvSpPr>
          <p:cNvPr id="9" name="投影片編號版面配置區 8"/>
          <p:cNvSpPr>
            <a:spLocks noGrp="1"/>
          </p:cNvSpPr>
          <p:nvPr>
            <p:ph type="sldNum" sz="quarter" idx="12"/>
          </p:nvPr>
        </p:nvSpPr>
        <p:spPr/>
        <p:txBody>
          <a:bodyPr/>
          <a:lstStyle/>
          <a:p>
            <a:fld id="{C8B9AC01-34D8-4B3D-B711-0FC09E5D8F5E}" type="slidenum">
              <a:rPr lang="zh-TW" altLang="en-US" smtClean="0"/>
              <a:t>‹#›</a:t>
            </a:fld>
            <a:endParaRPr lang="zh-TW" altLang="en-US"/>
          </a:p>
        </p:txBody>
      </p:sp>
      <p:sp>
        <p:nvSpPr>
          <p:cNvPr id="10" name="內容版面配置區 3"/>
          <p:cNvSpPr>
            <a:spLocks noGrp="1"/>
          </p:cNvSpPr>
          <p:nvPr>
            <p:ph sz="half" idx="13"/>
          </p:nvPr>
        </p:nvSpPr>
        <p:spPr>
          <a:xfrm>
            <a:off x="527381" y="1212128"/>
            <a:ext cx="5468912" cy="2383625"/>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1" name="內容版面配置區 3"/>
          <p:cNvSpPr>
            <a:spLocks noGrp="1"/>
          </p:cNvSpPr>
          <p:nvPr>
            <p:ph sz="half" idx="14"/>
          </p:nvPr>
        </p:nvSpPr>
        <p:spPr>
          <a:xfrm>
            <a:off x="6192008" y="1212128"/>
            <a:ext cx="5468912" cy="2383625"/>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內容版面配置區 3"/>
          <p:cNvSpPr>
            <a:spLocks noGrp="1"/>
          </p:cNvSpPr>
          <p:nvPr>
            <p:ph sz="half" idx="15"/>
          </p:nvPr>
        </p:nvSpPr>
        <p:spPr>
          <a:xfrm>
            <a:off x="527381" y="3742540"/>
            <a:ext cx="5468912" cy="2383623"/>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3" name="內容版面配置區 3"/>
          <p:cNvSpPr>
            <a:spLocks noGrp="1"/>
          </p:cNvSpPr>
          <p:nvPr>
            <p:ph sz="half" idx="16"/>
          </p:nvPr>
        </p:nvSpPr>
        <p:spPr>
          <a:xfrm>
            <a:off x="6192008" y="3742540"/>
            <a:ext cx="5468912" cy="2383623"/>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pic>
        <p:nvPicPr>
          <p:cNvPr id="16" name="圖片 15"/>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14"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3884315583"/>
      </p:ext>
    </p:extLst>
  </p:cSld>
  <p:clrMapOvr>
    <a:masterClrMapping/>
  </p:clrMapOvr>
  <p:extLst>
    <p:ext uri="{DCECCB84-F9BA-43D5-87BE-67443E8EF086}">
      <p15:sldGuideLst xmlns:p15="http://schemas.microsoft.com/office/powerpoint/2012/main">
        <p15:guide id="1" orient="horz" pos="2296">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endParaRPr lang="zh-TW" altLang="en-US" dirty="0"/>
          </a:p>
        </p:txBody>
      </p:sp>
      <p:sp>
        <p:nvSpPr>
          <p:cNvPr id="3" name="文字版面配置區 2"/>
          <p:cNvSpPr>
            <a:spLocks noGrp="1"/>
          </p:cNvSpPr>
          <p:nvPr>
            <p:ph type="body" idx="1"/>
          </p:nvPr>
        </p:nvSpPr>
        <p:spPr>
          <a:xfrm>
            <a:off x="531073" y="1212127"/>
            <a:ext cx="5468912"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531073" y="1851889"/>
            <a:ext cx="5468912" cy="427427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5" name="文字版面配置區 4"/>
          <p:cNvSpPr>
            <a:spLocks noGrp="1"/>
          </p:cNvSpPr>
          <p:nvPr>
            <p:ph type="body" sz="quarter" idx="3"/>
          </p:nvPr>
        </p:nvSpPr>
        <p:spPr>
          <a:xfrm>
            <a:off x="6192008" y="1212127"/>
            <a:ext cx="5471256"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6192008" y="1851889"/>
            <a:ext cx="5471256" cy="4274274"/>
          </a:xfrm>
        </p:spPr>
        <p:txBody>
          <a:bodyPr>
            <a:normAutofit/>
          </a:bodyPr>
          <a:lstStyle>
            <a:lvl1pPr>
              <a:defRPr sz="1800"/>
            </a:lvl1pPr>
            <a:lvl2pPr>
              <a:defRPr sz="1600"/>
            </a:lvl2pPr>
            <a:lvl3pPr>
              <a:defRPr sz="1400"/>
            </a:lvl3pPr>
            <a:lvl4pPr>
              <a:defRPr sz="1200"/>
            </a:lvl4pPr>
            <a:lvl5pPr>
              <a:defRPr sz="11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9" name="投影片編號版面配置區 8"/>
          <p:cNvSpPr>
            <a:spLocks noGrp="1"/>
          </p:cNvSpPr>
          <p:nvPr>
            <p:ph type="sldNum" sz="quarter" idx="12"/>
          </p:nvPr>
        </p:nvSpPr>
        <p:spPr/>
        <p:txBody>
          <a:bodyPr/>
          <a:lstStyle/>
          <a:p>
            <a:fld id="{C8B9AC01-34D8-4B3D-B711-0FC09E5D8F5E}" type="slidenum">
              <a:rPr lang="zh-TW" altLang="en-US" smtClean="0"/>
              <a:t>‹#›</a:t>
            </a:fld>
            <a:endParaRPr lang="zh-TW" altLang="en-US"/>
          </a:p>
        </p:txBody>
      </p:sp>
      <p:pic>
        <p:nvPicPr>
          <p:cNvPr id="12" name="圖片 11"/>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527381" y="789912"/>
            <a:ext cx="12000000" cy="46800"/>
          </a:xfrm>
          <a:prstGeom prst="rect">
            <a:avLst/>
          </a:prstGeom>
        </p:spPr>
      </p:pic>
      <p:sp>
        <p:nvSpPr>
          <p:cNvPr id="10" name="頁尾版面配置區 4"/>
          <p:cNvSpPr>
            <a:spLocks noGrp="1"/>
          </p:cNvSpPr>
          <p:nvPr>
            <p:ph type="ftr" sz="quarter" idx="1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1308109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圖片 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2704" y="6521391"/>
            <a:ext cx="11639296" cy="228122"/>
          </a:xfrm>
          <a:prstGeom prst="rect">
            <a:avLst/>
          </a:prstGeom>
        </p:spPr>
      </p:pic>
      <p:sp>
        <p:nvSpPr>
          <p:cNvPr id="2" name="標題版面配置區 1"/>
          <p:cNvSpPr>
            <a:spLocks noGrp="1"/>
          </p:cNvSpPr>
          <p:nvPr>
            <p:ph type="title"/>
          </p:nvPr>
        </p:nvSpPr>
        <p:spPr>
          <a:xfrm>
            <a:off x="527382" y="274638"/>
            <a:ext cx="11137237" cy="562074"/>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527382" y="1196753"/>
            <a:ext cx="11137237" cy="492941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11546154" y="6449913"/>
            <a:ext cx="645847" cy="288032"/>
          </a:xfrm>
          <a:prstGeom prst="rect">
            <a:avLst/>
          </a:prstGeom>
        </p:spPr>
        <p:txBody>
          <a:bodyPr vert="horz" lIns="91440" tIns="45720" rIns="91440" bIns="45720" rtlCol="0" anchor="ctr"/>
          <a:lstStyle>
            <a:lvl1pPr algn="l">
              <a:defRPr sz="1200">
                <a:solidFill>
                  <a:schemeClr val="tx1">
                    <a:lumMod val="65000"/>
                    <a:lumOff val="35000"/>
                  </a:schemeClr>
                </a:solidFill>
                <a:latin typeface="Calibri" charset="0"/>
                <a:ea typeface="Calibri" charset="0"/>
                <a:cs typeface="Calibri" charset="0"/>
              </a:defRPr>
            </a:lvl1pPr>
          </a:lstStyle>
          <a:p>
            <a:fld id="{C8B9AC01-34D8-4B3D-B711-0FC09E5D8F5E}" type="slidenum">
              <a:rPr lang="zh-TW" altLang="en-US" smtClean="0"/>
              <a:t>‹#›</a:t>
            </a:fld>
            <a:endParaRPr lang="zh-TW" altLang="en-US"/>
          </a:p>
        </p:txBody>
      </p:sp>
      <p:sp>
        <p:nvSpPr>
          <p:cNvPr id="11"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3231795660"/>
      </p:ext>
    </p:extLst>
  </p:cSld>
  <p:clrMap bg1="lt1" tx1="dk1" bg2="lt2" tx2="dk2" accent1="accent1" accent2="accent2" accent3="accent3" accent4="accent4" accent5="accent5" accent6="accent6" hlink="hlink" folHlink="folHlink"/>
  <p:sldLayoutIdLst>
    <p:sldLayoutId id="2147483679"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82" r:id="rId13"/>
    <p:sldLayoutId id="2147483680" r:id="rId14"/>
    <p:sldLayoutId id="2147483675" r:id="rId15"/>
    <p:sldLayoutId id="2147483676" r:id="rId16"/>
    <p:sldLayoutId id="2147483683" r:id="rId17"/>
    <p:sldLayoutId id="2147483678" r:id="rId18"/>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914400" rtl="0" eaLnBrk="1" latinLnBrk="0" hangingPunct="1">
        <a:lnSpc>
          <a:spcPct val="150000"/>
        </a:lnSpc>
        <a:spcBef>
          <a:spcPct val="20000"/>
        </a:spcBef>
        <a:buClr>
          <a:schemeClr val="tx1"/>
        </a:buClr>
        <a:buFont typeface="Wingdings" charset="2"/>
        <a:buChar char="n"/>
        <a:defRPr sz="20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Clr>
          <a:schemeClr val="tx1"/>
        </a:buClr>
        <a:buFont typeface="Wingdings" charset="2"/>
        <a:buChar char="l"/>
        <a:defRPr sz="1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Clr>
          <a:schemeClr val="tx1"/>
        </a:buClr>
        <a:buSzPct val="80000"/>
        <a:buFont typeface="Wingdings" charset="2"/>
        <a:buChar char="u"/>
        <a:defRPr sz="16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Clr>
          <a:schemeClr val="tx1"/>
        </a:buClr>
        <a:buSzPct val="80000"/>
        <a:buFont typeface="Wingdings" charset="2"/>
        <a:buChar char="u"/>
        <a:defRPr sz="14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Clr>
          <a:schemeClr val="tx1"/>
        </a:buClr>
        <a:buSzPct val="80000"/>
        <a:buFont typeface="Wingdings" charset="2"/>
        <a:buChar char="u"/>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704" y="6521391"/>
            <a:ext cx="11639296" cy="228122"/>
          </a:xfrm>
          <a:prstGeom prst="rect">
            <a:avLst/>
          </a:prstGeom>
        </p:spPr>
      </p:pic>
      <p:sp>
        <p:nvSpPr>
          <p:cNvPr id="2" name="標題版面配置區 1"/>
          <p:cNvSpPr>
            <a:spLocks noGrp="1"/>
          </p:cNvSpPr>
          <p:nvPr>
            <p:ph type="title"/>
          </p:nvPr>
        </p:nvSpPr>
        <p:spPr>
          <a:xfrm>
            <a:off x="527382" y="274638"/>
            <a:ext cx="11137237" cy="562074"/>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527382" y="1196753"/>
            <a:ext cx="11137237" cy="492941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11546154" y="6449913"/>
            <a:ext cx="645847" cy="288032"/>
          </a:xfrm>
          <a:prstGeom prst="rect">
            <a:avLst/>
          </a:prstGeom>
        </p:spPr>
        <p:txBody>
          <a:bodyPr vert="horz" lIns="91440" tIns="45720" rIns="91440" bIns="45720" rtlCol="0" anchor="ctr"/>
          <a:lstStyle>
            <a:lvl1pPr algn="l">
              <a:defRPr sz="1200">
                <a:solidFill>
                  <a:schemeClr val="tx1">
                    <a:lumMod val="65000"/>
                    <a:lumOff val="35000"/>
                  </a:schemeClr>
                </a:solidFill>
                <a:latin typeface="Calibri" charset="0"/>
                <a:ea typeface="Calibri" charset="0"/>
                <a:cs typeface="Calibri" charset="0"/>
              </a:defRPr>
            </a:lvl1pPr>
          </a:lstStyle>
          <a:p>
            <a:fld id="{CFB415E7-7625-4BEF-A70D-E5097D3A01C4}" type="slidenum">
              <a:rPr lang="zh-TW" altLang="en-US" smtClean="0"/>
              <a:t>‹#›</a:t>
            </a:fld>
            <a:endParaRPr lang="zh-TW" altLang="en-US"/>
          </a:p>
        </p:txBody>
      </p:sp>
      <p:sp>
        <p:nvSpPr>
          <p:cNvPr id="11"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2088218912"/>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914400" rtl="0" eaLnBrk="1" latinLnBrk="0" hangingPunct="1">
        <a:lnSpc>
          <a:spcPct val="150000"/>
        </a:lnSpc>
        <a:spcBef>
          <a:spcPct val="20000"/>
        </a:spcBef>
        <a:buClr>
          <a:schemeClr val="tx1"/>
        </a:buClr>
        <a:buFont typeface="Wingdings" charset="2"/>
        <a:buChar char="n"/>
        <a:defRPr sz="20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Clr>
          <a:schemeClr val="tx1"/>
        </a:buClr>
        <a:buFont typeface="Wingdings" charset="2"/>
        <a:buChar char="l"/>
        <a:defRPr sz="1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Clr>
          <a:schemeClr val="tx1"/>
        </a:buClr>
        <a:buSzPct val="80000"/>
        <a:buFont typeface="Wingdings" charset="2"/>
        <a:buChar char="u"/>
        <a:defRPr sz="16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Clr>
          <a:schemeClr val="tx1"/>
        </a:buClr>
        <a:buSzPct val="80000"/>
        <a:buFont typeface="Wingdings" charset="2"/>
        <a:buChar char="u"/>
        <a:defRPr sz="14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Clr>
          <a:schemeClr val="tx1"/>
        </a:buClr>
        <a:buSzPct val="80000"/>
        <a:buFont typeface="Wingdings" charset="2"/>
        <a:buChar char="u"/>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圖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2704" y="6521391"/>
            <a:ext cx="11639296" cy="228122"/>
          </a:xfrm>
          <a:prstGeom prst="rect">
            <a:avLst/>
          </a:prstGeom>
        </p:spPr>
      </p:pic>
      <p:sp>
        <p:nvSpPr>
          <p:cNvPr id="2" name="標題版面配置區 1"/>
          <p:cNvSpPr>
            <a:spLocks noGrp="1"/>
          </p:cNvSpPr>
          <p:nvPr>
            <p:ph type="title"/>
          </p:nvPr>
        </p:nvSpPr>
        <p:spPr>
          <a:xfrm>
            <a:off x="527382" y="274638"/>
            <a:ext cx="11137237" cy="562074"/>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527382" y="1196753"/>
            <a:ext cx="11137237" cy="4929411"/>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6" name="投影片編號版面配置區 5"/>
          <p:cNvSpPr>
            <a:spLocks noGrp="1"/>
          </p:cNvSpPr>
          <p:nvPr>
            <p:ph type="sldNum" sz="quarter" idx="4"/>
          </p:nvPr>
        </p:nvSpPr>
        <p:spPr>
          <a:xfrm>
            <a:off x="11546154" y="6449913"/>
            <a:ext cx="645847" cy="288032"/>
          </a:xfrm>
          <a:prstGeom prst="rect">
            <a:avLst/>
          </a:prstGeom>
        </p:spPr>
        <p:txBody>
          <a:bodyPr vert="horz" lIns="91440" tIns="45720" rIns="91440" bIns="45720" rtlCol="0" anchor="ctr"/>
          <a:lstStyle>
            <a:lvl1pPr algn="l">
              <a:defRPr sz="1200">
                <a:solidFill>
                  <a:schemeClr val="tx1">
                    <a:lumMod val="65000"/>
                    <a:lumOff val="35000"/>
                  </a:schemeClr>
                </a:solidFill>
                <a:latin typeface="Calibri" charset="0"/>
                <a:ea typeface="Calibri" charset="0"/>
                <a:cs typeface="Calibri" charset="0"/>
              </a:defRPr>
            </a:lvl1pPr>
          </a:lstStyle>
          <a:p>
            <a:fld id="{4ACC011F-7A31-4694-B16D-4475829B9AA9}" type="slidenum">
              <a:rPr lang="zh-TW" altLang="en-US" smtClean="0"/>
              <a:t>‹#›</a:t>
            </a:fld>
            <a:endParaRPr lang="zh-TW" altLang="en-US"/>
          </a:p>
        </p:txBody>
      </p:sp>
      <p:sp>
        <p:nvSpPr>
          <p:cNvPr id="11" name="頁尾版面配置區 4"/>
          <p:cNvSpPr>
            <a:spLocks noGrp="1"/>
          </p:cNvSpPr>
          <p:nvPr>
            <p:ph type="ftr" sz="quarter" idx="3"/>
          </p:nvPr>
        </p:nvSpPr>
        <p:spPr>
          <a:xfrm>
            <a:off x="2623308" y="6449915"/>
            <a:ext cx="5088565" cy="288031"/>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lang="zh-TW" altLang="en-US"/>
          </a:p>
        </p:txBody>
      </p:sp>
    </p:spTree>
    <p:extLst>
      <p:ext uri="{BB962C8B-B14F-4D97-AF65-F5344CB8AC3E}">
        <p14:creationId xmlns:p14="http://schemas.microsoft.com/office/powerpoint/2010/main" val="4077503401"/>
      </p:ext>
    </p:extLst>
  </p:cSld>
  <p:clrMap bg1="lt1" tx1="dk1" bg2="lt2" tx2="dk2" accent1="accent1" accent2="accent2" accent3="accent3" accent4="accent4" accent5="accent5" accent6="accent6" hlink="hlink" folHlink="folHlink"/>
  <p:sldLayoutIdLst>
    <p:sldLayoutId id="2147483677" r:id="rId1"/>
    <p:sldLayoutId id="2147483673" r:id="rId2"/>
  </p:sldLayoutIdLst>
  <p:txStyles>
    <p:titleStyle>
      <a:lvl1pPr algn="l" defTabSz="9144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914400" rtl="0" eaLnBrk="1" latinLnBrk="0" hangingPunct="1">
        <a:lnSpc>
          <a:spcPct val="150000"/>
        </a:lnSpc>
        <a:spcBef>
          <a:spcPct val="20000"/>
        </a:spcBef>
        <a:buClr>
          <a:schemeClr val="tx1"/>
        </a:buClr>
        <a:buFont typeface="Wingdings" charset="2"/>
        <a:buChar char="n"/>
        <a:defRPr sz="2000" kern="1200">
          <a:solidFill>
            <a:schemeClr val="tx1"/>
          </a:solidFill>
          <a:latin typeface="+mn-lt"/>
          <a:ea typeface="+mn-ea"/>
          <a:cs typeface="+mn-cs"/>
        </a:defRPr>
      </a:lvl1pPr>
      <a:lvl2pPr marL="742950" indent="-285750" algn="l" defTabSz="914400" rtl="0" eaLnBrk="1" latinLnBrk="0" hangingPunct="1">
        <a:lnSpc>
          <a:spcPct val="150000"/>
        </a:lnSpc>
        <a:spcBef>
          <a:spcPct val="20000"/>
        </a:spcBef>
        <a:buClr>
          <a:schemeClr val="tx1"/>
        </a:buClr>
        <a:buFont typeface="Wingdings" charset="2"/>
        <a:buChar char="l"/>
        <a:defRPr sz="1800" kern="1200">
          <a:solidFill>
            <a:schemeClr val="tx1"/>
          </a:solidFill>
          <a:latin typeface="+mn-lt"/>
          <a:ea typeface="+mn-ea"/>
          <a:cs typeface="+mn-cs"/>
        </a:defRPr>
      </a:lvl2pPr>
      <a:lvl3pPr marL="1143000" indent="-228600" algn="l" defTabSz="914400" rtl="0" eaLnBrk="1" latinLnBrk="0" hangingPunct="1">
        <a:lnSpc>
          <a:spcPct val="150000"/>
        </a:lnSpc>
        <a:spcBef>
          <a:spcPct val="20000"/>
        </a:spcBef>
        <a:buClr>
          <a:schemeClr val="tx1"/>
        </a:buClr>
        <a:buSzPct val="80000"/>
        <a:buFont typeface="Wingdings" charset="2"/>
        <a:buChar char="u"/>
        <a:defRPr sz="1600" kern="1200">
          <a:solidFill>
            <a:schemeClr val="tx1"/>
          </a:solidFill>
          <a:latin typeface="+mn-lt"/>
          <a:ea typeface="+mn-ea"/>
          <a:cs typeface="+mn-cs"/>
        </a:defRPr>
      </a:lvl3pPr>
      <a:lvl4pPr marL="1600200" indent="-228600" algn="l" defTabSz="914400" rtl="0" eaLnBrk="1" latinLnBrk="0" hangingPunct="1">
        <a:lnSpc>
          <a:spcPct val="150000"/>
        </a:lnSpc>
        <a:spcBef>
          <a:spcPct val="20000"/>
        </a:spcBef>
        <a:buClr>
          <a:schemeClr val="tx1"/>
        </a:buClr>
        <a:buSzPct val="80000"/>
        <a:buFont typeface="Wingdings" charset="2"/>
        <a:buChar char="u"/>
        <a:defRPr sz="1400" kern="1200">
          <a:solidFill>
            <a:schemeClr val="tx1"/>
          </a:solidFill>
          <a:latin typeface="+mn-lt"/>
          <a:ea typeface="+mn-ea"/>
          <a:cs typeface="+mn-cs"/>
        </a:defRPr>
      </a:lvl4pPr>
      <a:lvl5pPr marL="2057400" indent="-228600" algn="l" defTabSz="914400" rtl="0" eaLnBrk="1" latinLnBrk="0" hangingPunct="1">
        <a:lnSpc>
          <a:spcPct val="150000"/>
        </a:lnSpc>
        <a:spcBef>
          <a:spcPct val="20000"/>
        </a:spcBef>
        <a:buClr>
          <a:schemeClr val="tx1"/>
        </a:buClr>
        <a:buSzPct val="80000"/>
        <a:buFont typeface="Wingdings" charset="2"/>
        <a:buChar char="u"/>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e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19.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jpg"/></Relationships>
</file>

<file path=ppt/slides/_rels/slide8.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eg"/><Relationship Id="rId7" Type="http://schemas.openxmlformats.org/officeDocument/2006/relationships/image" Target="../media/image20.jpg"/><Relationship Id="rId2" Type="http://schemas.openxmlformats.org/officeDocument/2006/relationships/image" Target="../media/image15.jpeg"/><Relationship Id="rId1" Type="http://schemas.openxmlformats.org/officeDocument/2006/relationships/slideLayout" Target="../slideLayouts/slideLayout21.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23.jpeg"/><Relationship Id="rId4" Type="http://schemas.openxmlformats.org/officeDocument/2006/relationships/image" Target="../media/image17.jpg"/><Relationship Id="rId9" Type="http://schemas.openxmlformats.org/officeDocument/2006/relationships/image" Target="../media/image2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3F021D-3572-4E01-9FFC-EFA8D24782F0}"/>
              </a:ext>
            </a:extLst>
          </p:cNvPr>
          <p:cNvSpPr>
            <a:spLocks noGrp="1"/>
          </p:cNvSpPr>
          <p:nvPr>
            <p:ph type="ctrTitle"/>
          </p:nvPr>
        </p:nvSpPr>
        <p:spPr/>
        <p:txBody>
          <a:bodyPr/>
          <a:lstStyle/>
          <a:p>
            <a:r>
              <a:rPr lang="zh-TW" altLang="en-US" dirty="0"/>
              <a:t>實習專案報告</a:t>
            </a:r>
          </a:p>
        </p:txBody>
      </p:sp>
      <p:sp>
        <p:nvSpPr>
          <p:cNvPr id="3" name="副標題 2">
            <a:extLst>
              <a:ext uri="{FF2B5EF4-FFF2-40B4-BE49-F238E27FC236}">
                <a16:creationId xmlns:a16="http://schemas.microsoft.com/office/drawing/2014/main" id="{9A6FD94F-2422-4455-8BB8-79A1E1AC367F}"/>
              </a:ext>
            </a:extLst>
          </p:cNvPr>
          <p:cNvSpPr>
            <a:spLocks noGrp="1"/>
          </p:cNvSpPr>
          <p:nvPr>
            <p:ph type="subTitle" idx="1"/>
          </p:nvPr>
        </p:nvSpPr>
        <p:spPr/>
        <p:txBody>
          <a:bodyPr/>
          <a:lstStyle/>
          <a:p>
            <a:r>
              <a:rPr lang="zh-TW" altLang="en-US" dirty="0"/>
              <a:t>人資行政部 黃英綺</a:t>
            </a:r>
            <a:endParaRPr lang="en-US" altLang="zh-TW" dirty="0"/>
          </a:p>
        </p:txBody>
      </p:sp>
    </p:spTree>
    <p:extLst>
      <p:ext uri="{BB962C8B-B14F-4D97-AF65-F5344CB8AC3E}">
        <p14:creationId xmlns:p14="http://schemas.microsoft.com/office/powerpoint/2010/main" val="1718271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E5BC97-C923-4E61-90B8-00B2A7E74518}"/>
              </a:ext>
            </a:extLst>
          </p:cNvPr>
          <p:cNvSpPr>
            <a:spLocks noGrp="1"/>
          </p:cNvSpPr>
          <p:nvPr>
            <p:ph type="title"/>
          </p:nvPr>
        </p:nvSpPr>
        <p:spPr/>
        <p:txBody>
          <a:bodyPr/>
          <a:lstStyle/>
          <a:p>
            <a:r>
              <a:rPr lang="zh-TW" altLang="en-US" dirty="0"/>
              <a:t>目錄</a:t>
            </a:r>
          </a:p>
        </p:txBody>
      </p:sp>
      <p:graphicFrame>
        <p:nvGraphicFramePr>
          <p:cNvPr id="3" name="資料庫圖表 2">
            <a:extLst>
              <a:ext uri="{FF2B5EF4-FFF2-40B4-BE49-F238E27FC236}">
                <a16:creationId xmlns:a16="http://schemas.microsoft.com/office/drawing/2014/main" id="{E4EDFC6A-3B4B-421E-AF47-F8AD16020D28}"/>
              </a:ext>
            </a:extLst>
          </p:cNvPr>
          <p:cNvGraphicFramePr/>
          <p:nvPr>
            <p:extLst>
              <p:ext uri="{D42A27DB-BD31-4B8C-83A1-F6EECF244321}">
                <p14:modId xmlns:p14="http://schemas.microsoft.com/office/powerpoint/2010/main" val="564664406"/>
              </p:ext>
            </p:extLst>
          </p:nvPr>
        </p:nvGraphicFramePr>
        <p:xfrm>
          <a:off x="689762" y="1258348"/>
          <a:ext cx="6499604" cy="27012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8599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B53DE0-ECA6-4CF4-B736-F59425A7CBD8}"/>
              </a:ext>
            </a:extLst>
          </p:cNvPr>
          <p:cNvSpPr>
            <a:spLocks noGrp="1"/>
          </p:cNvSpPr>
          <p:nvPr>
            <p:ph type="title"/>
          </p:nvPr>
        </p:nvSpPr>
        <p:spPr/>
        <p:txBody>
          <a:bodyPr>
            <a:normAutofit/>
          </a:bodyPr>
          <a:lstStyle/>
          <a:p>
            <a:r>
              <a:rPr lang="en-US" altLang="zh-TW" dirty="0"/>
              <a:t>CIP</a:t>
            </a:r>
            <a:r>
              <a:rPr lang="zh-TW" altLang="en-US" dirty="0"/>
              <a:t>投信志工日規劃</a:t>
            </a:r>
          </a:p>
        </p:txBody>
      </p:sp>
      <p:graphicFrame>
        <p:nvGraphicFramePr>
          <p:cNvPr id="21" name="表格 7">
            <a:extLst>
              <a:ext uri="{FF2B5EF4-FFF2-40B4-BE49-F238E27FC236}">
                <a16:creationId xmlns:a16="http://schemas.microsoft.com/office/drawing/2014/main" id="{3F566C0C-7ADB-47A8-8736-455B95800F36}"/>
              </a:ext>
            </a:extLst>
          </p:cNvPr>
          <p:cNvGraphicFramePr>
            <a:graphicFrameLocks noGrp="1"/>
          </p:cNvGraphicFramePr>
          <p:nvPr>
            <p:extLst>
              <p:ext uri="{D42A27DB-BD31-4B8C-83A1-F6EECF244321}">
                <p14:modId xmlns:p14="http://schemas.microsoft.com/office/powerpoint/2010/main" val="3198469645"/>
              </p:ext>
            </p:extLst>
          </p:nvPr>
        </p:nvGraphicFramePr>
        <p:xfrm>
          <a:off x="2673517" y="945427"/>
          <a:ext cx="7168816" cy="3200400"/>
        </p:xfrm>
        <a:graphic>
          <a:graphicData uri="http://schemas.openxmlformats.org/drawingml/2006/table">
            <a:tbl>
              <a:tblPr firstRow="1" bandRow="1">
                <a:tableStyleId>{21E4AEA4-8DFA-4A89-87EB-49C32662AFE0}</a:tableStyleId>
              </a:tblPr>
              <a:tblGrid>
                <a:gridCol w="1120442">
                  <a:extLst>
                    <a:ext uri="{9D8B030D-6E8A-4147-A177-3AD203B41FA5}">
                      <a16:colId xmlns:a16="http://schemas.microsoft.com/office/drawing/2014/main" val="2660950620"/>
                    </a:ext>
                  </a:extLst>
                </a:gridCol>
                <a:gridCol w="2913086">
                  <a:extLst>
                    <a:ext uri="{9D8B030D-6E8A-4147-A177-3AD203B41FA5}">
                      <a16:colId xmlns:a16="http://schemas.microsoft.com/office/drawing/2014/main" val="1247655622"/>
                    </a:ext>
                  </a:extLst>
                </a:gridCol>
                <a:gridCol w="3135288">
                  <a:extLst>
                    <a:ext uri="{9D8B030D-6E8A-4147-A177-3AD203B41FA5}">
                      <a16:colId xmlns:a16="http://schemas.microsoft.com/office/drawing/2014/main" val="3789333634"/>
                    </a:ext>
                  </a:extLst>
                </a:gridCol>
              </a:tblGrid>
              <a:tr h="233288">
                <a:tc>
                  <a:txBody>
                    <a:bodyPr/>
                    <a:lstStyle/>
                    <a:p>
                      <a:pPr algn="ctr"/>
                      <a:r>
                        <a:rPr lang="zh-TW" altLang="en-US" sz="1200" b="0" dirty="0">
                          <a:latin typeface="+mn-ea"/>
                          <a:ea typeface="+mn-ea"/>
                        </a:rPr>
                        <a:t>地點</a:t>
                      </a:r>
                    </a:p>
                  </a:txBody>
                  <a:tcPr anchor="ctr">
                    <a:solidFill>
                      <a:schemeClr val="bg1">
                        <a:lumMod val="50000"/>
                      </a:schemeClr>
                    </a:solidFill>
                  </a:tcPr>
                </a:tc>
                <a:tc>
                  <a:txBody>
                    <a:bodyPr/>
                    <a:lstStyle/>
                    <a:p>
                      <a:pPr algn="ctr"/>
                      <a:r>
                        <a:rPr lang="zh-TW" altLang="en-US" sz="1200" b="1" dirty="0">
                          <a:latin typeface="+mn-ea"/>
                          <a:ea typeface="+mn-ea"/>
                        </a:rPr>
                        <a:t>流程</a:t>
                      </a:r>
                      <a:r>
                        <a:rPr lang="zh-TW" altLang="en-US" sz="1200" b="0" dirty="0">
                          <a:latin typeface="+mn-ea"/>
                          <a:ea typeface="+mn-ea"/>
                        </a:rPr>
                        <a:t>內容</a:t>
                      </a:r>
                    </a:p>
                  </a:txBody>
                  <a:tcPr anchor="ctr">
                    <a:solidFill>
                      <a:schemeClr val="bg1">
                        <a:lumMod val="50000"/>
                      </a:schemeClr>
                    </a:solidFill>
                  </a:tcPr>
                </a:tc>
                <a:tc>
                  <a:txBody>
                    <a:bodyPr/>
                    <a:lstStyle/>
                    <a:p>
                      <a:pPr algn="ctr"/>
                      <a:r>
                        <a:rPr lang="zh-TW" altLang="en-US" sz="1200" b="0" dirty="0">
                          <a:latin typeface="+mn-ea"/>
                          <a:ea typeface="+mn-ea"/>
                        </a:rPr>
                        <a:t>備註</a:t>
                      </a:r>
                    </a:p>
                  </a:txBody>
                  <a:tcPr anchor="ctr">
                    <a:solidFill>
                      <a:schemeClr val="bg1">
                        <a:lumMod val="50000"/>
                      </a:schemeClr>
                    </a:solidFill>
                  </a:tcPr>
                </a:tc>
                <a:extLst>
                  <a:ext uri="{0D108BD9-81ED-4DB2-BD59-A6C34878D82A}">
                    <a16:rowId xmlns:a16="http://schemas.microsoft.com/office/drawing/2014/main" val="13817125"/>
                  </a:ext>
                </a:extLst>
              </a:tr>
              <a:tr h="233288">
                <a:tc>
                  <a:txBody>
                    <a:bodyPr/>
                    <a:lstStyle/>
                    <a:p>
                      <a:pPr algn="ctr"/>
                      <a:r>
                        <a:rPr lang="zh-TW" altLang="en-US" sz="1200" dirty="0">
                          <a:solidFill>
                            <a:schemeClr val="bg1">
                              <a:lumMod val="50000"/>
                            </a:schemeClr>
                          </a:solidFill>
                          <a:latin typeface="+mn-ea"/>
                          <a:ea typeface="+mn-ea"/>
                        </a:rPr>
                        <a:t>投信</a:t>
                      </a: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solidFill>
                            <a:schemeClr val="bg1">
                              <a:lumMod val="50000"/>
                            </a:schemeClr>
                          </a:solidFill>
                          <a:latin typeface="+mn-ea"/>
                          <a:ea typeface="+mn-ea"/>
                        </a:rPr>
                        <a:t>8:10~8:30</a:t>
                      </a:r>
                      <a:r>
                        <a:rPr lang="zh-TW" altLang="en-US" sz="1200" dirty="0">
                          <a:solidFill>
                            <a:schemeClr val="bg1">
                              <a:lumMod val="50000"/>
                            </a:schemeClr>
                          </a:solidFill>
                          <a:latin typeface="+mn-ea"/>
                          <a:ea typeface="+mn-ea"/>
                        </a:rPr>
                        <a:t> 集合簽到</a:t>
                      </a: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solidFill>
                            <a:schemeClr val="bg1">
                              <a:lumMod val="50000"/>
                            </a:schemeClr>
                          </a:solidFill>
                          <a:latin typeface="+mn-ea"/>
                          <a:ea typeface="+mn-ea"/>
                        </a:rPr>
                        <a:t>簽到表、肖像權同意書簽名</a:t>
                      </a:r>
                    </a:p>
                  </a:txBody>
                  <a:tcPr anchor="ctr">
                    <a:solidFill>
                      <a:schemeClr val="bg1">
                        <a:lumMod val="85000"/>
                      </a:schemeClr>
                    </a:solidFill>
                  </a:tcPr>
                </a:tc>
                <a:extLst>
                  <a:ext uri="{0D108BD9-81ED-4DB2-BD59-A6C34878D82A}">
                    <a16:rowId xmlns:a16="http://schemas.microsoft.com/office/drawing/2014/main" val="1813830890"/>
                  </a:ext>
                </a:extLst>
              </a:tr>
              <a:tr h="233288">
                <a:tc rowSpan="2">
                  <a:txBody>
                    <a:bodyPr/>
                    <a:lstStyle/>
                    <a:p>
                      <a:pPr algn="ctr"/>
                      <a:r>
                        <a:rPr lang="zh-TW" altLang="en-US" sz="1200" kern="1200" dirty="0">
                          <a:solidFill>
                            <a:schemeClr val="bg1">
                              <a:lumMod val="50000"/>
                            </a:schemeClr>
                          </a:solidFill>
                          <a:latin typeface="+mn-ea"/>
                          <a:ea typeface="+mn-ea"/>
                          <a:cs typeface="+mn-cs"/>
                        </a:rPr>
                        <a:t>路途中</a:t>
                      </a:r>
                    </a:p>
                  </a:txBody>
                  <a:tcPr anchor="ctr">
                    <a:solidFill>
                      <a:schemeClr val="bg1">
                        <a:lumMod val="8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ea"/>
                          <a:ea typeface="+mn-ea"/>
                          <a:cs typeface="+mn-cs"/>
                        </a:rPr>
                        <a:t>8:30</a:t>
                      </a:r>
                      <a:r>
                        <a:rPr lang="en-US" altLang="zh-TW" sz="1200" dirty="0">
                          <a:latin typeface="+mn-ea"/>
                          <a:ea typeface="+mn-ea"/>
                        </a:rPr>
                        <a:t>~</a:t>
                      </a:r>
                      <a:r>
                        <a:rPr lang="en-US" altLang="zh-TW" sz="1200" dirty="0">
                          <a:solidFill>
                            <a:srgbClr val="FF6699"/>
                          </a:solidFill>
                          <a:latin typeface="+mn-ea"/>
                          <a:ea typeface="+mn-ea"/>
                        </a:rPr>
                        <a:t>9:00</a:t>
                      </a:r>
                      <a:r>
                        <a:rPr lang="zh-TW" altLang="en-US" sz="1200" dirty="0">
                          <a:latin typeface="+mn-ea"/>
                          <a:ea typeface="+mn-ea"/>
                        </a:rPr>
                        <a:t> 前往南港關愛之家</a:t>
                      </a:r>
                      <a:endParaRPr lang="en-US" altLang="zh-TW" sz="1200" dirty="0">
                        <a:latin typeface="+mn-ea"/>
                        <a:ea typeface="+mn-ea"/>
                      </a:endParaRPr>
                    </a:p>
                  </a:txBody>
                  <a:tcPr anchor="ctr">
                    <a:solidFill>
                      <a:srgbClr val="EACDCF"/>
                    </a:solidFill>
                  </a:tcPr>
                </a:tc>
                <a:tc>
                  <a:txBody>
                    <a:bodyPr/>
                    <a:lstStyle/>
                    <a:p>
                      <a:pPr algn="ctr"/>
                      <a:r>
                        <a:rPr lang="zh-TW" altLang="en-US" sz="1200" b="0" kern="1200" dirty="0">
                          <a:solidFill>
                            <a:schemeClr val="dk1"/>
                          </a:solidFill>
                          <a:effectLst/>
                          <a:latin typeface="+mn-ea"/>
                          <a:ea typeface="+mn-ea"/>
                        </a:rPr>
                        <a:t>台北市南港區昆陽街</a:t>
                      </a:r>
                      <a:r>
                        <a:rPr lang="en-US" altLang="zh-TW" sz="1200" b="0" kern="1200" dirty="0">
                          <a:solidFill>
                            <a:schemeClr val="dk1"/>
                          </a:solidFill>
                          <a:effectLst/>
                          <a:latin typeface="+mn-ea"/>
                          <a:ea typeface="+mn-ea"/>
                        </a:rPr>
                        <a:t>152</a:t>
                      </a:r>
                      <a:r>
                        <a:rPr lang="zh-TW" altLang="en-US" sz="1200" b="0" kern="1200" dirty="0">
                          <a:solidFill>
                            <a:schemeClr val="dk1"/>
                          </a:solidFill>
                          <a:effectLst/>
                          <a:latin typeface="+mn-ea"/>
                          <a:ea typeface="+mn-ea"/>
                        </a:rPr>
                        <a:t>巷</a:t>
                      </a:r>
                      <a:r>
                        <a:rPr lang="en-US" altLang="zh-TW" sz="1200" b="0" kern="1200" dirty="0">
                          <a:solidFill>
                            <a:schemeClr val="dk1"/>
                          </a:solidFill>
                          <a:effectLst/>
                          <a:latin typeface="+mn-ea"/>
                          <a:ea typeface="+mn-ea"/>
                        </a:rPr>
                        <a:t>12</a:t>
                      </a:r>
                      <a:r>
                        <a:rPr lang="zh-TW" altLang="en-US" sz="1200" b="0" kern="1200" dirty="0">
                          <a:solidFill>
                            <a:schemeClr val="dk1"/>
                          </a:solidFill>
                          <a:effectLst/>
                          <a:latin typeface="+mn-ea"/>
                          <a:ea typeface="+mn-ea"/>
                        </a:rPr>
                        <a:t>弄</a:t>
                      </a:r>
                      <a:r>
                        <a:rPr lang="en-US" altLang="zh-TW" sz="1200" b="0" kern="1200" dirty="0">
                          <a:solidFill>
                            <a:schemeClr val="dk1"/>
                          </a:solidFill>
                          <a:effectLst/>
                          <a:latin typeface="+mn-ea"/>
                          <a:ea typeface="+mn-ea"/>
                        </a:rPr>
                        <a:t>3</a:t>
                      </a:r>
                      <a:r>
                        <a:rPr lang="zh-TW" altLang="en-US" sz="1200" b="0" kern="1200" dirty="0">
                          <a:solidFill>
                            <a:schemeClr val="dk1"/>
                          </a:solidFill>
                          <a:effectLst/>
                          <a:latin typeface="+mn-ea"/>
                          <a:ea typeface="+mn-ea"/>
                        </a:rPr>
                        <a:t>號</a:t>
                      </a:r>
                      <a:r>
                        <a:rPr lang="en-US" altLang="zh-TW" sz="1200" b="0" kern="1200" dirty="0">
                          <a:solidFill>
                            <a:schemeClr val="dk1"/>
                          </a:solidFill>
                          <a:effectLst/>
                          <a:latin typeface="+mn-ea"/>
                          <a:ea typeface="+mn-ea"/>
                        </a:rPr>
                        <a:t>1</a:t>
                      </a:r>
                      <a:r>
                        <a:rPr lang="zh-TW" altLang="en-US" sz="1200" b="0" kern="1200" dirty="0">
                          <a:solidFill>
                            <a:schemeClr val="dk1"/>
                          </a:solidFill>
                          <a:effectLst/>
                          <a:latin typeface="+mn-ea"/>
                          <a:ea typeface="+mn-ea"/>
                        </a:rPr>
                        <a:t>樓</a:t>
                      </a:r>
                      <a:endParaRPr lang="zh-TW" altLang="en-US" sz="1200" dirty="0">
                        <a:latin typeface="+mn-ea"/>
                        <a:ea typeface="+mn-ea"/>
                      </a:endParaRPr>
                    </a:p>
                  </a:txBody>
                  <a:tcPr anchor="ctr">
                    <a:solidFill>
                      <a:srgbClr val="EACDCF"/>
                    </a:solidFill>
                  </a:tcPr>
                </a:tc>
                <a:extLst>
                  <a:ext uri="{0D108BD9-81ED-4DB2-BD59-A6C34878D82A}">
                    <a16:rowId xmlns:a16="http://schemas.microsoft.com/office/drawing/2014/main" val="3221231975"/>
                  </a:ext>
                </a:extLst>
              </a:tr>
              <a:tr h="233288">
                <a:tc vMerge="1">
                  <a:txBody>
                    <a:bodyPr/>
                    <a:lstStyle/>
                    <a:p>
                      <a:pPr marL="0" algn="ctr" defTabSz="914400" rtl="0" eaLnBrk="1" latinLnBrk="0" hangingPunct="1"/>
                      <a:r>
                        <a:rPr lang="zh-TW" altLang="en-US" sz="1200" kern="1200" dirty="0">
                          <a:solidFill>
                            <a:schemeClr val="dk1"/>
                          </a:solidFill>
                          <a:latin typeface="+mn-ea"/>
                          <a:ea typeface="+mn-ea"/>
                          <a:cs typeface="+mn-cs"/>
                        </a:rPr>
                        <a:t>路途中</a:t>
                      </a:r>
                    </a:p>
                  </a:txBody>
                  <a:tcPr anchor="ctr">
                    <a:solidFill>
                      <a:srgbClr val="CBD0D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ea"/>
                          <a:ea typeface="+mn-ea"/>
                          <a:cs typeface="+mn-cs"/>
                        </a:rPr>
                        <a:t>8:30~</a:t>
                      </a:r>
                      <a:r>
                        <a:rPr lang="en-US" altLang="zh-TW" sz="1200" kern="1200" dirty="0">
                          <a:solidFill>
                            <a:srgbClr val="004C8D"/>
                          </a:solidFill>
                          <a:latin typeface="+mn-ea"/>
                          <a:ea typeface="+mn-ea"/>
                          <a:cs typeface="+mn-cs"/>
                        </a:rPr>
                        <a:t>9:30</a:t>
                      </a:r>
                      <a:r>
                        <a:rPr lang="zh-TW" altLang="en-US" sz="1200" kern="1200" dirty="0">
                          <a:solidFill>
                            <a:schemeClr val="dk1"/>
                          </a:solidFill>
                          <a:latin typeface="+mn-ea"/>
                          <a:ea typeface="+mn-ea"/>
                          <a:cs typeface="+mn-cs"/>
                        </a:rPr>
                        <a:t> 前往觀音山遊客中心</a:t>
                      </a:r>
                    </a:p>
                  </a:txBody>
                  <a:tcPr anchor="ctr">
                    <a:solidFill>
                      <a:srgbClr val="CBD0DB"/>
                    </a:solidFill>
                  </a:tcPr>
                </a:tc>
                <a:tc>
                  <a:txBody>
                    <a:bodyPr/>
                    <a:lstStyle/>
                    <a:p>
                      <a:pPr marL="0" algn="ctr" defTabSz="914400" rtl="0" eaLnBrk="1" latinLnBrk="0" hangingPunct="1"/>
                      <a:r>
                        <a:rPr lang="zh-TW" altLang="en-US" sz="1200" kern="1200" dirty="0">
                          <a:solidFill>
                            <a:schemeClr val="dk1"/>
                          </a:solidFill>
                          <a:latin typeface="+mn-ea"/>
                          <a:ea typeface="+mn-ea"/>
                          <a:cs typeface="+mn-cs"/>
                        </a:rPr>
                        <a:t>新北市五股區凌雲路三段</a:t>
                      </a:r>
                      <a:r>
                        <a:rPr lang="en-US" altLang="zh-TW" sz="1200" kern="1200" dirty="0">
                          <a:solidFill>
                            <a:schemeClr val="dk1"/>
                          </a:solidFill>
                          <a:latin typeface="+mn-ea"/>
                          <a:ea typeface="+mn-ea"/>
                          <a:cs typeface="+mn-cs"/>
                        </a:rPr>
                        <a:t>130</a:t>
                      </a:r>
                      <a:r>
                        <a:rPr lang="zh-TW" altLang="en-US" sz="1200" kern="1200" dirty="0">
                          <a:solidFill>
                            <a:schemeClr val="dk1"/>
                          </a:solidFill>
                          <a:latin typeface="+mn-ea"/>
                          <a:ea typeface="+mn-ea"/>
                          <a:cs typeface="+mn-cs"/>
                        </a:rPr>
                        <a:t>號</a:t>
                      </a:r>
                    </a:p>
                  </a:txBody>
                  <a:tcPr anchor="ctr">
                    <a:solidFill>
                      <a:srgbClr val="CBD0DB"/>
                    </a:solidFill>
                  </a:tcPr>
                </a:tc>
                <a:extLst>
                  <a:ext uri="{0D108BD9-81ED-4DB2-BD59-A6C34878D82A}">
                    <a16:rowId xmlns:a16="http://schemas.microsoft.com/office/drawing/2014/main" val="712592227"/>
                  </a:ext>
                </a:extLst>
              </a:tr>
              <a:tr h="544340">
                <a:tc>
                  <a:txBody>
                    <a:bodyPr/>
                    <a:lstStyle/>
                    <a:p>
                      <a:pPr algn="ctr"/>
                      <a:r>
                        <a:rPr lang="zh-TW" altLang="en-US" sz="1200" dirty="0">
                          <a:solidFill>
                            <a:srgbClr val="FF6699"/>
                          </a:solidFill>
                          <a:latin typeface="+mn-ea"/>
                          <a:ea typeface="+mn-ea"/>
                        </a:rPr>
                        <a:t>南港關愛之家</a:t>
                      </a:r>
                    </a:p>
                  </a:txBody>
                  <a:tcPr anchor="ctr">
                    <a:solidFill>
                      <a:srgbClr val="EACDCF"/>
                    </a:solidFill>
                  </a:tcPr>
                </a:tc>
                <a:tc>
                  <a:txBody>
                    <a:bodyPr/>
                    <a:lstStyle/>
                    <a:p>
                      <a:pPr algn="l"/>
                      <a:r>
                        <a:rPr lang="en-US" altLang="zh-TW" sz="1200" dirty="0">
                          <a:solidFill>
                            <a:srgbClr val="FF6699"/>
                          </a:solidFill>
                          <a:latin typeface="+mn-ea"/>
                          <a:ea typeface="+mn-ea"/>
                        </a:rPr>
                        <a:t>9:00~11:00</a:t>
                      </a:r>
                      <a:r>
                        <a:rPr lang="zh-TW" altLang="en-US" sz="1200" dirty="0">
                          <a:latin typeface="+mn-ea"/>
                          <a:ea typeface="+mn-ea"/>
                        </a:rPr>
                        <a:t> 清潔打掃、照顧陪伴小朋友</a:t>
                      </a:r>
                    </a:p>
                  </a:txBody>
                  <a:tcPr anchor="ctr">
                    <a:solidFill>
                      <a:srgbClr val="EACDCF"/>
                    </a:solidFill>
                  </a:tcPr>
                </a:tc>
                <a:tc>
                  <a:txBody>
                    <a:bodyPr/>
                    <a:lstStyle/>
                    <a:p>
                      <a:pPr marL="342900" indent="-342900" algn="l">
                        <a:buFont typeface="+mj-lt"/>
                        <a:buAutoNum type="arabicPeriod"/>
                      </a:pPr>
                      <a:r>
                        <a:rPr lang="zh-TW" altLang="en-US" sz="1200" dirty="0">
                          <a:latin typeface="+mn-ea"/>
                          <a:ea typeface="+mn-ea"/>
                        </a:rPr>
                        <a:t>小朋友年紀</a:t>
                      </a:r>
                      <a:r>
                        <a:rPr lang="en-US" altLang="zh-TW" sz="1200" dirty="0">
                          <a:latin typeface="+mn-ea"/>
                          <a:ea typeface="+mn-ea"/>
                        </a:rPr>
                        <a:t>0~12</a:t>
                      </a:r>
                      <a:r>
                        <a:rPr lang="zh-TW" altLang="en-US" sz="1200" dirty="0">
                          <a:latin typeface="+mn-ea"/>
                          <a:ea typeface="+mn-ea"/>
                        </a:rPr>
                        <a:t>歲，</a:t>
                      </a:r>
                      <a:r>
                        <a:rPr lang="en-US" altLang="zh-TW" sz="1200" dirty="0">
                          <a:latin typeface="+mn-ea"/>
                          <a:ea typeface="+mn-ea"/>
                        </a:rPr>
                        <a:t>20</a:t>
                      </a:r>
                      <a:r>
                        <a:rPr lang="zh-TW" altLang="en-US" sz="1200" dirty="0">
                          <a:latin typeface="+mn-ea"/>
                          <a:ea typeface="+mn-ea"/>
                        </a:rPr>
                        <a:t>位</a:t>
                      </a:r>
                      <a:endParaRPr lang="en-US" altLang="zh-TW" sz="1200" dirty="0">
                        <a:latin typeface="+mn-ea"/>
                        <a:ea typeface="+mn-ea"/>
                      </a:endParaRPr>
                    </a:p>
                    <a:p>
                      <a:pPr marL="342900" indent="-342900" algn="l">
                        <a:buFont typeface="+mj-lt"/>
                        <a:buAutoNum type="arabicPeriod"/>
                      </a:pPr>
                      <a:r>
                        <a:rPr lang="en-US" altLang="zh-TW" sz="1200" dirty="0">
                          <a:latin typeface="+mn-ea"/>
                          <a:ea typeface="+mn-ea"/>
                        </a:rPr>
                        <a:t>5~8</a:t>
                      </a:r>
                      <a:r>
                        <a:rPr lang="zh-TW" altLang="en-US" sz="1200" dirty="0">
                          <a:latin typeface="+mn-ea"/>
                          <a:ea typeface="+mn-ea"/>
                        </a:rPr>
                        <a:t>位陪小朋友</a:t>
                      </a:r>
                      <a:endParaRPr lang="en-US" altLang="zh-TW" sz="1200" dirty="0">
                        <a:latin typeface="+mn-ea"/>
                        <a:ea typeface="+mn-ea"/>
                      </a:endParaRPr>
                    </a:p>
                    <a:p>
                      <a:pPr marL="342900" indent="-342900" algn="l">
                        <a:buFont typeface="+mj-lt"/>
                        <a:buAutoNum type="arabicPeriod"/>
                      </a:pPr>
                      <a:r>
                        <a:rPr lang="zh-TW" altLang="en-US" sz="1200" dirty="0">
                          <a:latin typeface="+mn-ea"/>
                          <a:ea typeface="+mn-ea"/>
                        </a:rPr>
                        <a:t>打掃主要為消毒玩具、清潔電風扇等</a:t>
                      </a:r>
                    </a:p>
                  </a:txBody>
                  <a:tcPr anchor="ctr">
                    <a:solidFill>
                      <a:srgbClr val="EACDCF"/>
                    </a:solidFill>
                  </a:tcPr>
                </a:tc>
                <a:extLst>
                  <a:ext uri="{0D108BD9-81ED-4DB2-BD59-A6C34878D82A}">
                    <a16:rowId xmlns:a16="http://schemas.microsoft.com/office/drawing/2014/main" val="3229163368"/>
                  </a:ext>
                </a:extLst>
              </a:tr>
              <a:tr h="544340">
                <a:tc>
                  <a:txBody>
                    <a:bodyPr/>
                    <a:lstStyle/>
                    <a:p>
                      <a:pPr marL="0" algn="ctr" defTabSz="914400" rtl="0" eaLnBrk="1" latinLnBrk="0" hangingPunct="1"/>
                      <a:r>
                        <a:rPr lang="zh-TW" altLang="en-US" sz="1200" kern="1200" dirty="0">
                          <a:solidFill>
                            <a:srgbClr val="004C8D"/>
                          </a:solidFill>
                          <a:latin typeface="+mn-ea"/>
                          <a:ea typeface="+mn-ea"/>
                          <a:cs typeface="+mn-cs"/>
                        </a:rPr>
                        <a:t>觀音山步道</a:t>
                      </a:r>
                    </a:p>
                  </a:txBody>
                  <a:tcPr anchor="ctr">
                    <a:solidFill>
                      <a:srgbClr val="CBD0DB"/>
                    </a:solidFill>
                  </a:tcPr>
                </a:tc>
                <a:tc>
                  <a:txBody>
                    <a:bodyPr/>
                    <a:lstStyle/>
                    <a:p>
                      <a:pPr marL="0" algn="l" defTabSz="914400" rtl="0" eaLnBrk="1" latinLnBrk="0" hangingPunct="1"/>
                      <a:r>
                        <a:rPr lang="en-US" altLang="zh-TW" sz="1200" kern="1200" dirty="0">
                          <a:solidFill>
                            <a:srgbClr val="004C8D"/>
                          </a:solidFill>
                          <a:latin typeface="+mn-ea"/>
                          <a:ea typeface="+mn-ea"/>
                          <a:cs typeface="+mn-cs"/>
                        </a:rPr>
                        <a:t>9:30~11:30</a:t>
                      </a:r>
                      <a:r>
                        <a:rPr lang="zh-TW" altLang="en-US" sz="1200" kern="1200" dirty="0">
                          <a:solidFill>
                            <a:schemeClr val="dk1"/>
                          </a:solidFill>
                          <a:latin typeface="+mn-ea"/>
                          <a:ea typeface="+mn-ea"/>
                          <a:cs typeface="+mn-cs"/>
                        </a:rPr>
                        <a:t> 淨山</a:t>
                      </a:r>
                    </a:p>
                  </a:txBody>
                  <a:tcPr anchor="ctr">
                    <a:solidFill>
                      <a:srgbClr val="CBD0DB"/>
                    </a:solidFill>
                  </a:tcPr>
                </a:tc>
                <a:tc>
                  <a:txBody>
                    <a:bodyPr/>
                    <a:lstStyle/>
                    <a:p>
                      <a:pPr marL="0" indent="-342900" algn="l" defTabSz="914400" rtl="0" eaLnBrk="1" latinLnBrk="0" hangingPunct="1">
                        <a:buFont typeface="+mj-lt"/>
                        <a:buAutoNum type="arabicPeriod"/>
                      </a:pPr>
                      <a:r>
                        <a:rPr lang="zh-TW" altLang="en-US" sz="1200" kern="1200" dirty="0">
                          <a:solidFill>
                            <a:schemeClr val="dk1"/>
                          </a:solidFill>
                          <a:latin typeface="+mn-ea"/>
                          <a:ea typeface="+mn-ea"/>
                          <a:cs typeface="+mn-cs"/>
                        </a:rPr>
                        <a:t>淨山工具不用自備</a:t>
                      </a:r>
                      <a:endParaRPr lang="en-US" altLang="zh-TW" sz="1200" kern="1200" dirty="0">
                        <a:solidFill>
                          <a:schemeClr val="dk1"/>
                        </a:solidFill>
                        <a:latin typeface="+mn-ea"/>
                        <a:ea typeface="+mn-ea"/>
                        <a:cs typeface="+mn-cs"/>
                      </a:endParaRPr>
                    </a:p>
                    <a:p>
                      <a:pPr marL="0" indent="-342900" algn="l" defTabSz="914400" rtl="0" eaLnBrk="1" latinLnBrk="0" hangingPunct="1">
                        <a:buFont typeface="+mj-lt"/>
                        <a:buAutoNum type="arabicPeriod"/>
                      </a:pPr>
                      <a:r>
                        <a:rPr lang="zh-TW" altLang="en-US" sz="1200" kern="1200" dirty="0">
                          <a:solidFill>
                            <a:schemeClr val="dk1"/>
                          </a:solidFill>
                          <a:latin typeface="+mn-ea"/>
                          <a:ea typeface="+mn-ea"/>
                          <a:cs typeface="+mn-cs"/>
                        </a:rPr>
                        <a:t>自備飲用水、防曬、防蚊液、暈車藥等</a:t>
                      </a:r>
                      <a:endParaRPr lang="en-US" altLang="zh-TW" sz="1200" kern="1200" dirty="0">
                        <a:solidFill>
                          <a:schemeClr val="dk1"/>
                        </a:solidFill>
                        <a:latin typeface="+mn-ea"/>
                        <a:ea typeface="+mn-ea"/>
                        <a:cs typeface="+mn-cs"/>
                      </a:endParaRPr>
                    </a:p>
                    <a:p>
                      <a:pPr marL="0" indent="-342900" algn="l" defTabSz="914400" rtl="0" eaLnBrk="1" latinLnBrk="0" hangingPunct="1">
                        <a:buFont typeface="+mj-lt"/>
                        <a:buAutoNum type="arabicPeriod"/>
                      </a:pPr>
                      <a:r>
                        <a:rPr lang="zh-TW" altLang="en-US" sz="1200" kern="1200" dirty="0">
                          <a:solidFill>
                            <a:schemeClr val="dk1"/>
                          </a:solidFill>
                          <a:latin typeface="+mn-ea"/>
                          <a:ea typeface="+mn-ea"/>
                          <a:cs typeface="+mn-cs"/>
                        </a:rPr>
                        <a:t>淨山→秤重→分類→大合照→丟垃圾</a:t>
                      </a:r>
                    </a:p>
                  </a:txBody>
                  <a:tcPr anchor="ctr">
                    <a:solidFill>
                      <a:srgbClr val="CBD0DB"/>
                    </a:solidFill>
                  </a:tcPr>
                </a:tc>
                <a:extLst>
                  <a:ext uri="{0D108BD9-81ED-4DB2-BD59-A6C34878D82A}">
                    <a16:rowId xmlns:a16="http://schemas.microsoft.com/office/drawing/2014/main" val="920414529"/>
                  </a:ext>
                </a:extLst>
              </a:tr>
              <a:tr h="233288">
                <a:tc rowSpan="3">
                  <a:txBody>
                    <a:bodyPr/>
                    <a:lstStyle/>
                    <a:p>
                      <a:pPr algn="ctr"/>
                      <a:r>
                        <a:rPr lang="zh-TW" altLang="en-US" sz="1200" dirty="0">
                          <a:solidFill>
                            <a:schemeClr val="bg1">
                              <a:lumMod val="50000"/>
                            </a:schemeClr>
                          </a:solidFill>
                          <a:latin typeface="+mn-ea"/>
                          <a:ea typeface="+mn-ea"/>
                        </a:rPr>
                        <a:t>路途中</a:t>
                      </a:r>
                    </a:p>
                  </a:txBody>
                  <a:tcPr anchor="ctr">
                    <a:solidFill>
                      <a:schemeClr val="bg1">
                        <a:lumMod val="85000"/>
                      </a:schemeClr>
                    </a:solidFill>
                  </a:tcPr>
                </a:tc>
                <a:tc>
                  <a:txBody>
                    <a:bodyPr/>
                    <a:lstStyle/>
                    <a:p>
                      <a:pPr algn="l"/>
                      <a:r>
                        <a:rPr lang="en-US" altLang="zh-TW" sz="1200" dirty="0">
                          <a:solidFill>
                            <a:srgbClr val="FF6699"/>
                          </a:solidFill>
                          <a:latin typeface="+mn-ea"/>
                          <a:ea typeface="+mn-ea"/>
                        </a:rPr>
                        <a:t>11:30</a:t>
                      </a:r>
                      <a:r>
                        <a:rPr lang="zh-TW" altLang="en-US" sz="1200" dirty="0">
                          <a:latin typeface="+mn-ea"/>
                          <a:ea typeface="+mn-ea"/>
                        </a:rPr>
                        <a:t> 回公司</a:t>
                      </a:r>
                    </a:p>
                  </a:txBody>
                  <a:tcPr anchor="ctr">
                    <a:solidFill>
                      <a:srgbClr val="EACDCF"/>
                    </a:solidFill>
                  </a:tcPr>
                </a:tc>
                <a:tc>
                  <a:txBody>
                    <a:bodyPr/>
                    <a:lstStyle/>
                    <a:p>
                      <a:pPr algn="ctr"/>
                      <a:endParaRPr lang="en-US" altLang="zh-TW" sz="1200" dirty="0">
                        <a:latin typeface="+mn-ea"/>
                        <a:ea typeface="+mn-ea"/>
                      </a:endParaRPr>
                    </a:p>
                  </a:txBody>
                  <a:tcPr anchor="ctr">
                    <a:solidFill>
                      <a:srgbClr val="EACDCF"/>
                    </a:solidFill>
                  </a:tcPr>
                </a:tc>
                <a:extLst>
                  <a:ext uri="{0D108BD9-81ED-4DB2-BD59-A6C34878D82A}">
                    <a16:rowId xmlns:a16="http://schemas.microsoft.com/office/drawing/2014/main" val="2544177413"/>
                  </a:ext>
                </a:extLst>
              </a:tr>
              <a:tr h="233288">
                <a:tc vMerge="1">
                  <a:txBody>
                    <a:bodyPr/>
                    <a:lstStyle/>
                    <a:p>
                      <a:pPr algn="ctr"/>
                      <a:endParaRPr lang="zh-TW" altLang="en-US" sz="1200" dirty="0">
                        <a:solidFill>
                          <a:schemeClr val="bg1">
                            <a:lumMod val="50000"/>
                          </a:schemeClr>
                        </a:solidFill>
                        <a:latin typeface="+mn-ea"/>
                        <a:ea typeface="+mn-ea"/>
                      </a:endParaRPr>
                    </a:p>
                  </a:txBody>
                  <a:tcPr anchor="ctr">
                    <a:solidFill>
                      <a:schemeClr val="bg1">
                        <a:lumMod val="85000"/>
                      </a:schemeClr>
                    </a:solidFill>
                  </a:tcPr>
                </a:tc>
                <a:tc>
                  <a:txBody>
                    <a:bodyPr/>
                    <a:lstStyle/>
                    <a:p>
                      <a:pPr marL="0" algn="l" defTabSz="914400" rtl="0" eaLnBrk="1" latinLnBrk="0" hangingPunct="1"/>
                      <a:r>
                        <a:rPr lang="en-US" altLang="zh-TW" sz="1200" kern="1200" dirty="0">
                          <a:solidFill>
                            <a:srgbClr val="004C8D"/>
                          </a:solidFill>
                          <a:latin typeface="+mn-ea"/>
                          <a:ea typeface="+mn-ea"/>
                          <a:cs typeface="+mn-cs"/>
                        </a:rPr>
                        <a:t>12:30</a:t>
                      </a:r>
                      <a:r>
                        <a:rPr lang="zh-TW" altLang="en-US" sz="1200" kern="1200" dirty="0">
                          <a:solidFill>
                            <a:schemeClr val="dk1"/>
                          </a:solidFill>
                          <a:latin typeface="+mn-ea"/>
                          <a:ea typeface="+mn-ea"/>
                          <a:cs typeface="+mn-cs"/>
                        </a:rPr>
                        <a:t> 回公司</a:t>
                      </a:r>
                    </a:p>
                  </a:txBody>
                  <a:tcPr anchor="ctr">
                    <a:solidFill>
                      <a:srgbClr val="CBD0DB"/>
                    </a:solidFill>
                  </a:tcPr>
                </a:tc>
                <a:tc>
                  <a:txBody>
                    <a:bodyPr/>
                    <a:lstStyle/>
                    <a:p>
                      <a:pPr marL="0" indent="0" algn="ctr">
                        <a:buFont typeface="+mj-lt"/>
                        <a:buNone/>
                      </a:pPr>
                      <a:r>
                        <a:rPr lang="zh-TW" altLang="en-US" sz="1200" dirty="0">
                          <a:latin typeface="+mn-ea"/>
                          <a:ea typeface="+mn-ea"/>
                        </a:rPr>
                        <a:t>訂便當</a:t>
                      </a:r>
                      <a:r>
                        <a:rPr lang="en-US" altLang="zh-TW" sz="1200" dirty="0">
                          <a:latin typeface="+mn-ea"/>
                          <a:ea typeface="+mn-ea"/>
                        </a:rPr>
                        <a:t>-</a:t>
                      </a:r>
                      <a:r>
                        <a:rPr lang="zh-TW" altLang="en-US" sz="1200" dirty="0">
                          <a:latin typeface="+mn-ea"/>
                          <a:ea typeface="+mn-ea"/>
                        </a:rPr>
                        <a:t>十一雞</a:t>
                      </a:r>
                      <a:endParaRPr lang="en-US" altLang="zh-TW" sz="1200" dirty="0">
                        <a:latin typeface="+mn-ea"/>
                        <a:ea typeface="+mn-ea"/>
                      </a:endParaRPr>
                    </a:p>
                  </a:txBody>
                  <a:tcPr anchor="ctr">
                    <a:solidFill>
                      <a:srgbClr val="CBD0DB"/>
                    </a:solidFill>
                  </a:tcPr>
                </a:tc>
                <a:extLst>
                  <a:ext uri="{0D108BD9-81ED-4DB2-BD59-A6C34878D82A}">
                    <a16:rowId xmlns:a16="http://schemas.microsoft.com/office/drawing/2014/main" val="1864301584"/>
                  </a:ext>
                </a:extLst>
              </a:tr>
              <a:tr h="233288">
                <a:tc vMerge="1">
                  <a:txBody>
                    <a:bodyPr/>
                    <a:lstStyle/>
                    <a:p>
                      <a:endParaRPr lang="zh-TW" altLang="en-US"/>
                    </a:p>
                  </a:txBody>
                  <a:tcPr/>
                </a:tc>
                <a:tc>
                  <a:txBody>
                    <a:bodyPr/>
                    <a:lstStyle/>
                    <a:p>
                      <a:pPr marL="0" algn="l" defTabSz="914400" rtl="0" eaLnBrk="1" latinLnBrk="0" hangingPunct="1"/>
                      <a:r>
                        <a:rPr lang="en-US" altLang="zh-TW" sz="1200" kern="1200" dirty="0">
                          <a:solidFill>
                            <a:srgbClr val="004C8D"/>
                          </a:solidFill>
                          <a:latin typeface="+mn-ea"/>
                          <a:ea typeface="+mn-ea"/>
                          <a:cs typeface="+mn-cs"/>
                        </a:rPr>
                        <a:t>13:40</a:t>
                      </a:r>
                      <a:r>
                        <a:rPr lang="zh-TW" altLang="en-US" sz="1200" kern="1200" dirty="0">
                          <a:solidFill>
                            <a:schemeClr val="dk1"/>
                          </a:solidFill>
                          <a:latin typeface="+mn-ea"/>
                          <a:ea typeface="+mn-ea"/>
                          <a:cs typeface="+mn-cs"/>
                        </a:rPr>
                        <a:t> 吃午餐並回到公司</a:t>
                      </a:r>
                    </a:p>
                  </a:txBody>
                  <a:tcPr anchor="ctr">
                    <a:solidFill>
                      <a:srgbClr val="CBD0DB"/>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mj-lt"/>
                        <a:buNone/>
                        <a:tabLst/>
                        <a:defRPr/>
                      </a:pPr>
                      <a:r>
                        <a:rPr lang="zh-TW" altLang="en-US" sz="1200" kern="1200" dirty="0">
                          <a:solidFill>
                            <a:schemeClr val="dk1"/>
                          </a:solidFill>
                          <a:latin typeface="+mn-ea"/>
                          <a:ea typeface="+mn-ea"/>
                          <a:cs typeface="+mn-cs"/>
                        </a:rPr>
                        <a:t>天山鄉土雞城</a:t>
                      </a:r>
                      <a:r>
                        <a:rPr lang="en-US" altLang="zh-TW" sz="1200" kern="1200" dirty="0">
                          <a:solidFill>
                            <a:schemeClr val="dk1"/>
                          </a:solidFill>
                          <a:latin typeface="+mn-ea"/>
                          <a:ea typeface="+mn-ea"/>
                          <a:cs typeface="+mn-cs"/>
                        </a:rPr>
                        <a:t>(11:40~12:40)</a:t>
                      </a:r>
                      <a:endParaRPr lang="zh-TW" altLang="en-US" sz="1200" kern="1200" dirty="0">
                        <a:solidFill>
                          <a:schemeClr val="dk1"/>
                        </a:solidFill>
                        <a:latin typeface="+mn-ea"/>
                        <a:ea typeface="+mn-ea"/>
                        <a:cs typeface="+mn-cs"/>
                      </a:endParaRPr>
                    </a:p>
                  </a:txBody>
                  <a:tcPr anchor="ctr">
                    <a:solidFill>
                      <a:srgbClr val="CBD0DB"/>
                    </a:solidFill>
                  </a:tcPr>
                </a:tc>
                <a:extLst>
                  <a:ext uri="{0D108BD9-81ED-4DB2-BD59-A6C34878D82A}">
                    <a16:rowId xmlns:a16="http://schemas.microsoft.com/office/drawing/2014/main" val="275173008"/>
                  </a:ext>
                </a:extLst>
              </a:tr>
            </a:tbl>
          </a:graphicData>
        </a:graphic>
      </p:graphicFrame>
      <p:graphicFrame>
        <p:nvGraphicFramePr>
          <p:cNvPr id="23" name="表格 4">
            <a:extLst>
              <a:ext uri="{FF2B5EF4-FFF2-40B4-BE49-F238E27FC236}">
                <a16:creationId xmlns:a16="http://schemas.microsoft.com/office/drawing/2014/main" id="{7E915D87-7590-4A95-8F9A-28BE63F39985}"/>
              </a:ext>
            </a:extLst>
          </p:cNvPr>
          <p:cNvGraphicFramePr>
            <a:graphicFrameLocks noGrp="1"/>
          </p:cNvGraphicFramePr>
          <p:nvPr>
            <p:extLst>
              <p:ext uri="{D42A27DB-BD31-4B8C-83A1-F6EECF244321}">
                <p14:modId xmlns:p14="http://schemas.microsoft.com/office/powerpoint/2010/main" val="3907770812"/>
              </p:ext>
            </p:extLst>
          </p:nvPr>
        </p:nvGraphicFramePr>
        <p:xfrm>
          <a:off x="994107" y="4254542"/>
          <a:ext cx="5183276" cy="2412958"/>
        </p:xfrm>
        <a:graphic>
          <a:graphicData uri="http://schemas.openxmlformats.org/drawingml/2006/table">
            <a:tbl>
              <a:tblPr firstRow="1" bandRow="1">
                <a:tableStyleId>{21E4AEA4-8DFA-4A89-87EB-49C32662AFE0}</a:tableStyleId>
              </a:tblPr>
              <a:tblGrid>
                <a:gridCol w="2117898">
                  <a:extLst>
                    <a:ext uri="{9D8B030D-6E8A-4147-A177-3AD203B41FA5}">
                      <a16:colId xmlns:a16="http://schemas.microsoft.com/office/drawing/2014/main" val="1994862776"/>
                    </a:ext>
                  </a:extLst>
                </a:gridCol>
                <a:gridCol w="3065378">
                  <a:extLst>
                    <a:ext uri="{9D8B030D-6E8A-4147-A177-3AD203B41FA5}">
                      <a16:colId xmlns:a16="http://schemas.microsoft.com/office/drawing/2014/main" val="3256439290"/>
                    </a:ext>
                  </a:extLst>
                </a:gridCol>
              </a:tblGrid>
              <a:tr h="278418">
                <a:tc>
                  <a:txBody>
                    <a:bodyPr/>
                    <a:lstStyle/>
                    <a:p>
                      <a:pPr marL="0" algn="ctr" defTabSz="914400" rtl="0" eaLnBrk="1" latinLnBrk="0" hangingPunct="1"/>
                      <a:r>
                        <a:rPr lang="zh-TW" altLang="en-US" sz="1200" b="1" kern="1200" dirty="0">
                          <a:solidFill>
                            <a:schemeClr val="lt1"/>
                          </a:solidFill>
                          <a:latin typeface="+mn-ea"/>
                          <a:ea typeface="+mn-ea"/>
                          <a:cs typeface="+mn-cs"/>
                        </a:rPr>
                        <a:t>行前準備</a:t>
                      </a:r>
                      <a:r>
                        <a:rPr lang="zh-TW" altLang="en-US" sz="1200" b="0" kern="1200" dirty="0">
                          <a:solidFill>
                            <a:schemeClr val="lt1"/>
                          </a:solidFill>
                          <a:latin typeface="+mn-ea"/>
                          <a:ea typeface="+mn-ea"/>
                          <a:cs typeface="+mn-cs"/>
                        </a:rPr>
                        <a:t>內容</a:t>
                      </a:r>
                    </a:p>
                  </a:txBody>
                  <a:tcPr anchor="ctr">
                    <a:solidFill>
                      <a:schemeClr val="bg1">
                        <a:lumMod val="50000"/>
                      </a:schemeClr>
                    </a:solidFill>
                  </a:tcPr>
                </a:tc>
                <a:tc>
                  <a:txBody>
                    <a:bodyPr/>
                    <a:lstStyle/>
                    <a:p>
                      <a:pPr marL="0" algn="ctr" defTabSz="914400" rtl="0" eaLnBrk="1" latinLnBrk="0" hangingPunct="1"/>
                      <a:r>
                        <a:rPr lang="zh-TW" altLang="en-US" sz="1200" b="0" kern="1200" dirty="0">
                          <a:solidFill>
                            <a:schemeClr val="lt1"/>
                          </a:solidFill>
                          <a:latin typeface="+mn-ea"/>
                          <a:ea typeface="+mn-ea"/>
                          <a:cs typeface="+mn-cs"/>
                        </a:rPr>
                        <a:t>備註</a:t>
                      </a:r>
                    </a:p>
                  </a:txBody>
                  <a:tcPr anchor="ctr">
                    <a:solidFill>
                      <a:schemeClr val="bg1">
                        <a:lumMod val="50000"/>
                      </a:schemeClr>
                    </a:solidFill>
                  </a:tcPr>
                </a:tc>
                <a:extLst>
                  <a:ext uri="{0D108BD9-81ED-4DB2-BD59-A6C34878D82A}">
                    <a16:rowId xmlns:a16="http://schemas.microsoft.com/office/drawing/2014/main" val="1006526406"/>
                  </a:ext>
                </a:extLst>
              </a:tr>
              <a:tr h="464030">
                <a:tc>
                  <a:txBody>
                    <a:bodyPr/>
                    <a:lstStyle/>
                    <a:p>
                      <a:pPr marL="342900" indent="-342900" algn="l">
                        <a:buFont typeface="+mj-lt"/>
                        <a:buAutoNum type="arabicPeriod"/>
                      </a:pPr>
                      <a:r>
                        <a:rPr lang="zh-TW" altLang="en-US" sz="1200" kern="1200" dirty="0">
                          <a:solidFill>
                            <a:schemeClr val="bg1">
                              <a:lumMod val="50000"/>
                            </a:schemeClr>
                          </a:solidFill>
                          <a:latin typeface="+mn-ea"/>
                          <a:ea typeface="+mn-ea"/>
                          <a:cs typeface="+mn-cs"/>
                        </a:rPr>
                        <a:t>簽到表</a:t>
                      </a:r>
                      <a:endParaRPr lang="en-US" altLang="zh-TW" sz="1200" kern="1200" dirty="0">
                        <a:solidFill>
                          <a:schemeClr val="bg1">
                            <a:lumMod val="50000"/>
                          </a:schemeClr>
                        </a:solidFill>
                        <a:latin typeface="+mn-ea"/>
                        <a:ea typeface="+mn-ea"/>
                        <a:cs typeface="+mn-cs"/>
                      </a:endParaRPr>
                    </a:p>
                    <a:p>
                      <a:pPr marL="342900" indent="-342900" algn="l">
                        <a:buFont typeface="+mj-lt"/>
                        <a:buAutoNum type="arabicPeriod"/>
                      </a:pPr>
                      <a:r>
                        <a:rPr lang="zh-TW" altLang="en-US" sz="1200" kern="1200" dirty="0">
                          <a:solidFill>
                            <a:schemeClr val="bg1">
                              <a:lumMod val="50000"/>
                            </a:schemeClr>
                          </a:solidFill>
                          <a:latin typeface="+mn-ea"/>
                          <a:ea typeface="+mn-ea"/>
                          <a:cs typeface="+mn-cs"/>
                        </a:rPr>
                        <a:t>肖像權同意書</a:t>
                      </a:r>
                      <a:endParaRPr lang="en-US" altLang="zh-TW" sz="1200" kern="1200" dirty="0">
                        <a:solidFill>
                          <a:schemeClr val="bg1">
                            <a:lumMod val="50000"/>
                          </a:schemeClr>
                        </a:solidFill>
                        <a:latin typeface="+mn-ea"/>
                        <a:ea typeface="+mn-ea"/>
                        <a:cs typeface="+mn-cs"/>
                      </a:endParaRPr>
                    </a:p>
                  </a:txBody>
                  <a:tcPr anchor="ctr">
                    <a:solidFill>
                      <a:schemeClr val="bg1">
                        <a:lumMod val="85000"/>
                      </a:schemeClr>
                    </a:solidFill>
                  </a:tcPr>
                </a:tc>
                <a:tc>
                  <a:txBody>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200" kern="1200" dirty="0">
                          <a:solidFill>
                            <a:schemeClr val="bg1">
                              <a:lumMod val="50000"/>
                            </a:schemeClr>
                          </a:solidFill>
                          <a:latin typeface="+mn-ea"/>
                          <a:ea typeface="+mn-ea"/>
                          <a:cs typeface="+mn-cs"/>
                        </a:rPr>
                        <a:t>公司簽到表、肖像權同意書</a:t>
                      </a:r>
                      <a:endParaRPr lang="en-US" altLang="zh-TW" sz="1200" kern="1200" dirty="0">
                        <a:solidFill>
                          <a:schemeClr val="bg1">
                            <a:lumMod val="50000"/>
                          </a:schemeClr>
                        </a:solidFill>
                        <a:latin typeface="+mn-ea"/>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200" kern="1200" dirty="0">
                          <a:solidFill>
                            <a:srgbClr val="FF6699"/>
                          </a:solidFill>
                          <a:latin typeface="+mn-ea"/>
                          <a:ea typeface="+mn-ea"/>
                          <a:cs typeface="+mn-cs"/>
                        </a:rPr>
                        <a:t>小朋友簽到表、肖像權同意書</a:t>
                      </a:r>
                      <a:endParaRPr lang="en-US" altLang="zh-TW" sz="1200" kern="1200" dirty="0">
                        <a:solidFill>
                          <a:srgbClr val="FF6699"/>
                        </a:solidFill>
                        <a:latin typeface="+mn-ea"/>
                        <a:ea typeface="+mn-ea"/>
                        <a:cs typeface="+mn-cs"/>
                      </a:endParaRPr>
                    </a:p>
                  </a:txBody>
                  <a:tcPr anchor="ctr">
                    <a:solidFill>
                      <a:schemeClr val="bg1">
                        <a:lumMod val="85000"/>
                      </a:schemeClr>
                    </a:solidFill>
                  </a:tcPr>
                </a:tc>
                <a:extLst>
                  <a:ext uri="{0D108BD9-81ED-4DB2-BD59-A6C34878D82A}">
                    <a16:rowId xmlns:a16="http://schemas.microsoft.com/office/drawing/2014/main" val="70078927"/>
                  </a:ext>
                </a:extLst>
              </a:tr>
              <a:tr h="835255">
                <a:tc>
                  <a:txBody>
                    <a:bodyPr/>
                    <a:lstStyle/>
                    <a:p>
                      <a:pPr marL="342900" indent="-342900" algn="l">
                        <a:buFont typeface="+mj-lt"/>
                        <a:buAutoNum type="arabicPeriod"/>
                      </a:pPr>
                      <a:r>
                        <a:rPr lang="zh-TW" altLang="en-US" sz="1200" kern="1200" dirty="0">
                          <a:solidFill>
                            <a:schemeClr val="bg1">
                              <a:lumMod val="50000"/>
                            </a:schemeClr>
                          </a:solidFill>
                          <a:latin typeface="+mn-ea"/>
                          <a:ea typeface="+mn-ea"/>
                          <a:cs typeface="+mn-cs"/>
                        </a:rPr>
                        <a:t>租遊覽車</a:t>
                      </a:r>
                      <a:endParaRPr lang="en-US" altLang="zh-TW" sz="1200" kern="1200" dirty="0">
                        <a:solidFill>
                          <a:schemeClr val="bg1">
                            <a:lumMod val="50000"/>
                          </a:schemeClr>
                        </a:solidFill>
                        <a:latin typeface="+mn-ea"/>
                        <a:ea typeface="+mn-ea"/>
                        <a:cs typeface="+mn-cs"/>
                      </a:endParaRPr>
                    </a:p>
                    <a:p>
                      <a:pPr marL="342900" indent="-342900" algn="l">
                        <a:buFont typeface="+mj-lt"/>
                        <a:buAutoNum type="arabicPeriod"/>
                      </a:pPr>
                      <a:r>
                        <a:rPr lang="zh-TW" altLang="en-US" sz="1200" kern="1200" dirty="0">
                          <a:solidFill>
                            <a:srgbClr val="FF6699"/>
                          </a:solidFill>
                          <a:latin typeface="+mn-ea"/>
                          <a:ea typeface="+mn-ea"/>
                          <a:cs typeface="+mn-cs"/>
                        </a:rPr>
                        <a:t>聯繫關愛之家</a:t>
                      </a:r>
                      <a:r>
                        <a:rPr lang="en-US" altLang="zh-TW" sz="1200" kern="1200" dirty="0">
                          <a:solidFill>
                            <a:schemeClr val="bg1">
                              <a:lumMod val="50000"/>
                            </a:schemeClr>
                          </a:solidFill>
                          <a:latin typeface="+mn-ea"/>
                          <a:ea typeface="+mn-ea"/>
                          <a:cs typeface="+mn-cs"/>
                        </a:rPr>
                        <a:t>/</a:t>
                      </a:r>
                      <a:r>
                        <a:rPr lang="zh-TW" altLang="en-US" sz="1200" kern="1200" dirty="0">
                          <a:solidFill>
                            <a:srgbClr val="004C8D"/>
                          </a:solidFill>
                          <a:latin typeface="+mn-ea"/>
                          <a:ea typeface="+mn-ea"/>
                          <a:cs typeface="+mn-cs"/>
                        </a:rPr>
                        <a:t>預約淨山</a:t>
                      </a:r>
                      <a:endParaRPr lang="en-US" altLang="zh-TW" sz="1200" kern="1200" dirty="0">
                        <a:solidFill>
                          <a:srgbClr val="004C8D"/>
                        </a:solidFill>
                        <a:latin typeface="+mn-ea"/>
                        <a:ea typeface="+mn-ea"/>
                        <a:cs typeface="+mn-cs"/>
                      </a:endParaRPr>
                    </a:p>
                    <a:p>
                      <a:pPr marL="342900" indent="-342900" algn="l">
                        <a:buFont typeface="+mj-lt"/>
                        <a:buAutoNum type="arabicPeriod"/>
                      </a:pPr>
                      <a:r>
                        <a:rPr lang="zh-TW" altLang="en-US" sz="1200" kern="1200" dirty="0">
                          <a:solidFill>
                            <a:srgbClr val="004C8D"/>
                          </a:solidFill>
                          <a:latin typeface="+mn-ea"/>
                          <a:ea typeface="+mn-ea"/>
                          <a:cs typeface="+mn-cs"/>
                        </a:rPr>
                        <a:t>餐廳訂位</a:t>
                      </a:r>
                      <a:r>
                        <a:rPr lang="en-US" altLang="zh-TW" sz="1200" kern="1200" dirty="0">
                          <a:solidFill>
                            <a:srgbClr val="004C8D"/>
                          </a:solidFill>
                          <a:latin typeface="+mn-ea"/>
                          <a:ea typeface="+mn-ea"/>
                          <a:cs typeface="+mn-cs"/>
                        </a:rPr>
                        <a:t>/</a:t>
                      </a:r>
                      <a:r>
                        <a:rPr lang="zh-TW" altLang="en-US" sz="1200" kern="1200" dirty="0">
                          <a:solidFill>
                            <a:srgbClr val="004C8D"/>
                          </a:solidFill>
                          <a:latin typeface="+mn-ea"/>
                          <a:ea typeface="+mn-ea"/>
                          <a:cs typeface="+mn-cs"/>
                        </a:rPr>
                        <a:t>訂便當</a:t>
                      </a:r>
                      <a:endParaRPr lang="en-US" altLang="zh-TW" sz="1200" kern="1200" dirty="0">
                        <a:solidFill>
                          <a:srgbClr val="004C8D"/>
                        </a:solidFill>
                        <a:latin typeface="+mn-ea"/>
                        <a:ea typeface="+mn-ea"/>
                        <a:cs typeface="+mn-cs"/>
                      </a:endParaRPr>
                    </a:p>
                  </a:txBody>
                  <a:tcPr anchor="ctr">
                    <a:solidFill>
                      <a:schemeClr val="bg1">
                        <a:lumMod val="85000"/>
                      </a:schemeClr>
                    </a:solidFill>
                  </a:tcPr>
                </a:tc>
                <a:tc>
                  <a:txBody>
                    <a:bodyPr/>
                    <a:lstStyle/>
                    <a:p>
                      <a:pPr marL="342900" indent="-342900" algn="l">
                        <a:buFont typeface="+mj-lt"/>
                        <a:buAutoNum type="arabicPeriod"/>
                      </a:pPr>
                      <a:r>
                        <a:rPr lang="zh-TW" altLang="en-US" sz="1200" kern="1200" dirty="0">
                          <a:solidFill>
                            <a:schemeClr val="bg1">
                              <a:lumMod val="50000"/>
                            </a:schemeClr>
                          </a:solidFill>
                          <a:latin typeface="+mn-ea"/>
                          <a:ea typeface="+mn-ea"/>
                          <a:cs typeface="+mn-cs"/>
                        </a:rPr>
                        <a:t>遊覽車廠商</a:t>
                      </a:r>
                      <a:r>
                        <a:rPr lang="en-US" altLang="zh-TW" sz="1200" kern="1200" dirty="0">
                          <a:solidFill>
                            <a:schemeClr val="bg1">
                              <a:lumMod val="50000"/>
                            </a:schemeClr>
                          </a:solidFill>
                          <a:latin typeface="+mn-ea"/>
                          <a:ea typeface="+mn-ea"/>
                          <a:cs typeface="+mn-cs"/>
                        </a:rPr>
                        <a:t>-</a:t>
                      </a:r>
                      <a:r>
                        <a:rPr lang="zh-TW" altLang="en-US" sz="1200" kern="1200" dirty="0">
                          <a:solidFill>
                            <a:schemeClr val="bg1">
                              <a:lumMod val="50000"/>
                            </a:schemeClr>
                          </a:solidFill>
                          <a:latin typeface="+mn-ea"/>
                          <a:ea typeface="+mn-ea"/>
                          <a:cs typeface="+mn-cs"/>
                        </a:rPr>
                        <a:t>和泰遊覽</a:t>
                      </a:r>
                      <a:endParaRPr lang="en-US" altLang="zh-TW" sz="1200" kern="1200" dirty="0">
                        <a:solidFill>
                          <a:schemeClr val="bg1">
                            <a:lumMod val="50000"/>
                          </a:schemeClr>
                        </a:solidFill>
                        <a:latin typeface="+mn-ea"/>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200" kern="1200" dirty="0">
                          <a:solidFill>
                            <a:srgbClr val="004C8D"/>
                          </a:solidFill>
                          <a:latin typeface="+mn-ea"/>
                          <a:ea typeface="+mn-ea"/>
                          <a:cs typeface="+mn-cs"/>
                        </a:rPr>
                        <a:t>淨山須提前</a:t>
                      </a:r>
                      <a:r>
                        <a:rPr lang="en-US" altLang="zh-TW" sz="1200" kern="1200" dirty="0">
                          <a:solidFill>
                            <a:srgbClr val="004C8D"/>
                          </a:solidFill>
                          <a:latin typeface="+mn-ea"/>
                          <a:ea typeface="+mn-ea"/>
                          <a:cs typeface="+mn-cs"/>
                        </a:rPr>
                        <a:t>7~60</a:t>
                      </a:r>
                      <a:r>
                        <a:rPr lang="zh-TW" altLang="en-US" sz="1200" kern="1200" dirty="0">
                          <a:solidFill>
                            <a:srgbClr val="004C8D"/>
                          </a:solidFill>
                          <a:latin typeface="+mn-ea"/>
                          <a:ea typeface="+mn-ea"/>
                          <a:cs typeface="+mn-cs"/>
                        </a:rPr>
                        <a:t>日預約</a:t>
                      </a:r>
                      <a:endParaRPr lang="en-US" altLang="zh-TW" sz="1200" kern="1200" dirty="0">
                        <a:solidFill>
                          <a:srgbClr val="004C8D"/>
                        </a:solidFill>
                        <a:latin typeface="+mn-ea"/>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200" kern="1200" dirty="0">
                          <a:solidFill>
                            <a:srgbClr val="004C8D"/>
                          </a:solidFill>
                          <a:latin typeface="+mn-ea"/>
                          <a:ea typeface="+mn-ea"/>
                          <a:cs typeface="+mn-cs"/>
                        </a:rPr>
                        <a:t>方案二餐廳</a:t>
                      </a:r>
                      <a:r>
                        <a:rPr lang="en-US" altLang="zh-TW" sz="1200" kern="1200" dirty="0">
                          <a:solidFill>
                            <a:srgbClr val="004C8D"/>
                          </a:solidFill>
                          <a:latin typeface="+mn-ea"/>
                          <a:ea typeface="+mn-ea"/>
                          <a:cs typeface="+mn-cs"/>
                        </a:rPr>
                        <a:t>-</a:t>
                      </a:r>
                      <a:r>
                        <a:rPr lang="zh-TW" altLang="en-US" sz="1200" kern="1200" dirty="0">
                          <a:solidFill>
                            <a:srgbClr val="004C8D"/>
                          </a:solidFill>
                          <a:latin typeface="+mn-ea"/>
                          <a:ea typeface="+mn-ea"/>
                          <a:cs typeface="+mn-cs"/>
                        </a:rPr>
                        <a:t>天山鄉土雞城</a:t>
                      </a:r>
                      <a:endParaRPr lang="en-US" altLang="zh-TW" sz="1200" kern="1200" dirty="0">
                        <a:solidFill>
                          <a:srgbClr val="004C8D"/>
                        </a:solidFill>
                        <a:latin typeface="+mn-ea"/>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zh-TW" altLang="en-US" sz="1200" kern="1200" dirty="0">
                          <a:solidFill>
                            <a:srgbClr val="004C8D"/>
                          </a:solidFill>
                          <a:latin typeface="+mn-ea"/>
                          <a:ea typeface="+mn-ea"/>
                          <a:cs typeface="+mn-cs"/>
                        </a:rPr>
                        <a:t>方案二便當</a:t>
                      </a:r>
                      <a:r>
                        <a:rPr lang="en-US" altLang="zh-TW" sz="1200" kern="1200" dirty="0">
                          <a:solidFill>
                            <a:srgbClr val="004C8D"/>
                          </a:solidFill>
                          <a:latin typeface="+mn-ea"/>
                          <a:ea typeface="+mn-ea"/>
                          <a:cs typeface="+mn-cs"/>
                        </a:rPr>
                        <a:t>-</a:t>
                      </a:r>
                      <a:r>
                        <a:rPr lang="zh-TW" altLang="en-US" sz="1200" kern="1200" dirty="0">
                          <a:solidFill>
                            <a:srgbClr val="004C8D"/>
                          </a:solidFill>
                          <a:latin typeface="+mn-ea"/>
                          <a:ea typeface="+mn-ea"/>
                          <a:cs typeface="+mn-cs"/>
                        </a:rPr>
                        <a:t>十一雞</a:t>
                      </a:r>
                      <a:endParaRPr lang="en-US" altLang="zh-TW" sz="1200" kern="1200" dirty="0">
                        <a:solidFill>
                          <a:srgbClr val="004C8D"/>
                        </a:solidFill>
                        <a:latin typeface="+mn-ea"/>
                        <a:ea typeface="+mn-ea"/>
                        <a:cs typeface="+mn-cs"/>
                      </a:endParaRPr>
                    </a:p>
                  </a:txBody>
                  <a:tcPr anchor="ctr">
                    <a:solidFill>
                      <a:schemeClr val="bg1">
                        <a:lumMod val="85000"/>
                      </a:schemeClr>
                    </a:solidFill>
                  </a:tcPr>
                </a:tc>
                <a:extLst>
                  <a:ext uri="{0D108BD9-81ED-4DB2-BD59-A6C34878D82A}">
                    <a16:rowId xmlns:a16="http://schemas.microsoft.com/office/drawing/2014/main" val="2164731618"/>
                  </a:ext>
                </a:extLst>
              </a:tr>
              <a:tr h="835255">
                <a:tc>
                  <a:txBody>
                    <a:bodyPr/>
                    <a:lstStyle/>
                    <a:p>
                      <a:pPr marL="342900" indent="-342900" algn="l">
                        <a:buFont typeface="+mj-lt"/>
                        <a:buAutoNum type="arabicPeriod"/>
                      </a:pPr>
                      <a:r>
                        <a:rPr lang="zh-TW" altLang="en-US" sz="1200" kern="1200" dirty="0">
                          <a:solidFill>
                            <a:schemeClr val="bg1">
                              <a:lumMod val="50000"/>
                            </a:schemeClr>
                          </a:solidFill>
                          <a:latin typeface="+mn-ea"/>
                          <a:ea typeface="+mn-ea"/>
                          <a:cs typeface="+mn-cs"/>
                        </a:rPr>
                        <a:t>志工時數</a:t>
                      </a:r>
                      <a:endParaRPr lang="en-US" altLang="zh-TW" sz="1200" kern="1200" dirty="0">
                        <a:solidFill>
                          <a:schemeClr val="bg1">
                            <a:lumMod val="50000"/>
                          </a:schemeClr>
                        </a:solidFill>
                        <a:latin typeface="+mn-ea"/>
                        <a:ea typeface="+mn-ea"/>
                        <a:cs typeface="+mn-cs"/>
                      </a:endParaRPr>
                    </a:p>
                    <a:p>
                      <a:pPr marL="342900" indent="-342900" algn="l">
                        <a:buFont typeface="+mj-lt"/>
                        <a:buAutoNum type="arabicPeriod"/>
                      </a:pPr>
                      <a:r>
                        <a:rPr lang="zh-TW" altLang="en-US" sz="1200" kern="1200" dirty="0">
                          <a:solidFill>
                            <a:srgbClr val="004C8D"/>
                          </a:solidFill>
                          <a:latin typeface="+mn-ea"/>
                          <a:ea typeface="+mn-ea"/>
                          <a:cs typeface="+mn-cs"/>
                        </a:rPr>
                        <a:t>氣候因素</a:t>
                      </a:r>
                      <a:endParaRPr lang="en-US" altLang="zh-TW" sz="1200" kern="1200" dirty="0">
                        <a:solidFill>
                          <a:srgbClr val="004C8D"/>
                        </a:solidFill>
                        <a:latin typeface="+mn-ea"/>
                        <a:ea typeface="+mn-ea"/>
                        <a:cs typeface="+mn-cs"/>
                      </a:endParaRPr>
                    </a:p>
                    <a:p>
                      <a:pPr marL="342900" indent="-342900" algn="l">
                        <a:buFont typeface="+mj-lt"/>
                        <a:buAutoNum type="arabicPeriod"/>
                      </a:pPr>
                      <a:r>
                        <a:rPr lang="zh-TW" altLang="en-US" sz="1200" kern="1200" dirty="0">
                          <a:solidFill>
                            <a:srgbClr val="FF6699"/>
                          </a:solidFill>
                          <a:latin typeface="+mn-ea"/>
                          <a:ea typeface="+mn-ea"/>
                          <a:cs typeface="+mn-cs"/>
                        </a:rPr>
                        <a:t>採購捐贈物資</a:t>
                      </a:r>
                    </a:p>
                  </a:txBody>
                  <a:tcPr anchor="ctr">
                    <a:solidFill>
                      <a:schemeClr val="bg1">
                        <a:lumMod val="85000"/>
                      </a:schemeClr>
                    </a:solidFill>
                  </a:tcPr>
                </a:tc>
                <a:tc>
                  <a:txBody>
                    <a:bodyPr/>
                    <a:lstStyle/>
                    <a:p>
                      <a:pPr marL="342900" indent="-342900" algn="l">
                        <a:buFont typeface="+mj-lt"/>
                        <a:buAutoNum type="arabicPeriod"/>
                      </a:pPr>
                      <a:r>
                        <a:rPr lang="zh-TW" altLang="en-US" sz="1200" kern="1200" dirty="0">
                          <a:solidFill>
                            <a:schemeClr val="bg1">
                              <a:lumMod val="50000"/>
                            </a:schemeClr>
                          </a:solidFill>
                          <a:latin typeface="+mn-ea"/>
                          <a:ea typeface="+mn-ea"/>
                          <a:cs typeface="+mn-cs"/>
                        </a:rPr>
                        <a:t>志工時數根據實際時間為主</a:t>
                      </a:r>
                      <a:endParaRPr lang="en-US" altLang="zh-TW" sz="1200" kern="1200" dirty="0">
                        <a:solidFill>
                          <a:schemeClr val="bg1">
                            <a:lumMod val="50000"/>
                          </a:schemeClr>
                        </a:solidFill>
                        <a:latin typeface="+mn-ea"/>
                        <a:ea typeface="+mn-ea"/>
                        <a:cs typeface="+mn-cs"/>
                      </a:endParaRPr>
                    </a:p>
                    <a:p>
                      <a:pPr marL="0" indent="0" algn="l">
                        <a:buFont typeface="+mj-lt"/>
                        <a:buNone/>
                      </a:pPr>
                      <a:r>
                        <a:rPr lang="en-US" altLang="zh-TW" sz="1200" kern="1200" dirty="0">
                          <a:solidFill>
                            <a:schemeClr val="bg1">
                              <a:lumMod val="50000"/>
                            </a:schemeClr>
                          </a:solidFill>
                          <a:latin typeface="+mn-ea"/>
                          <a:ea typeface="+mn-ea"/>
                          <a:cs typeface="+mn-cs"/>
                        </a:rPr>
                        <a:t>         (</a:t>
                      </a:r>
                      <a:r>
                        <a:rPr lang="zh-TW" altLang="en-US" sz="1200" kern="1200" dirty="0">
                          <a:solidFill>
                            <a:srgbClr val="FF6699"/>
                          </a:solidFill>
                          <a:latin typeface="+mn-ea"/>
                          <a:ea typeface="+mn-ea"/>
                          <a:cs typeface="+mn-cs"/>
                        </a:rPr>
                        <a:t>關愛之家預估時數</a:t>
                      </a:r>
                      <a:r>
                        <a:rPr lang="en-US" altLang="zh-TW" sz="1200" kern="1200" dirty="0">
                          <a:solidFill>
                            <a:srgbClr val="FF6699"/>
                          </a:solidFill>
                          <a:latin typeface="+mn-ea"/>
                          <a:ea typeface="+mn-ea"/>
                          <a:cs typeface="+mn-cs"/>
                        </a:rPr>
                        <a:t>2h</a:t>
                      </a:r>
                      <a:r>
                        <a:rPr lang="en-US" altLang="zh-TW" sz="1200" kern="1200" dirty="0">
                          <a:solidFill>
                            <a:schemeClr val="bg1">
                              <a:lumMod val="50000"/>
                            </a:schemeClr>
                          </a:solidFill>
                          <a:latin typeface="+mn-ea"/>
                          <a:ea typeface="+mn-ea"/>
                          <a:cs typeface="+mn-cs"/>
                        </a:rPr>
                        <a:t>/</a:t>
                      </a:r>
                      <a:r>
                        <a:rPr lang="zh-TW" altLang="en-US" sz="1200" kern="1200" dirty="0">
                          <a:solidFill>
                            <a:srgbClr val="004C8D"/>
                          </a:solidFill>
                          <a:latin typeface="+mn-ea"/>
                          <a:ea typeface="+mn-ea"/>
                          <a:cs typeface="+mn-cs"/>
                        </a:rPr>
                        <a:t>淨山預估</a:t>
                      </a:r>
                      <a:r>
                        <a:rPr lang="en-US" altLang="zh-TW" sz="1200" kern="1200" dirty="0">
                          <a:solidFill>
                            <a:srgbClr val="004C8D"/>
                          </a:solidFill>
                          <a:latin typeface="+mn-ea"/>
                          <a:ea typeface="+mn-ea"/>
                          <a:cs typeface="+mn-cs"/>
                        </a:rPr>
                        <a:t>2h</a:t>
                      </a:r>
                      <a:r>
                        <a:rPr lang="en-US" altLang="zh-TW" sz="1200" kern="1200" dirty="0">
                          <a:solidFill>
                            <a:schemeClr val="bg1">
                              <a:lumMod val="50000"/>
                            </a:schemeClr>
                          </a:solidFill>
                          <a:latin typeface="+mn-ea"/>
                          <a:ea typeface="+mn-ea"/>
                          <a:cs typeface="+mn-cs"/>
                        </a:rPr>
                        <a:t>)</a:t>
                      </a:r>
                    </a:p>
                    <a:p>
                      <a:pPr marL="342900" indent="-342900" algn="l">
                        <a:buFont typeface="+mj-lt"/>
                        <a:buAutoNum type="arabicPeriod" startAt="2"/>
                      </a:pPr>
                      <a:r>
                        <a:rPr lang="zh-TW" altLang="en-US" sz="1200" kern="1200" dirty="0">
                          <a:solidFill>
                            <a:srgbClr val="004C8D"/>
                          </a:solidFill>
                          <a:latin typeface="+mn-ea"/>
                          <a:ea typeface="+mn-ea"/>
                          <a:cs typeface="+mn-cs"/>
                        </a:rPr>
                        <a:t>淨山因氣候取消，當天打服務台聯繫</a:t>
                      </a:r>
                      <a:endParaRPr lang="en-US" altLang="zh-TW" sz="1200" kern="1200" dirty="0">
                        <a:solidFill>
                          <a:srgbClr val="004C8D"/>
                        </a:solidFill>
                        <a:latin typeface="+mn-ea"/>
                        <a:ea typeface="+mn-ea"/>
                        <a:cs typeface="+mn-cs"/>
                      </a:endParaRPr>
                    </a:p>
                    <a:p>
                      <a:pPr marL="342900" indent="-342900" algn="l">
                        <a:buFont typeface="+mj-lt"/>
                        <a:buAutoNum type="arabicPeriod" startAt="2"/>
                      </a:pPr>
                      <a:r>
                        <a:rPr lang="zh-TW" altLang="en-US" sz="1200" kern="1200" dirty="0">
                          <a:solidFill>
                            <a:srgbClr val="004C8D"/>
                          </a:solidFill>
                          <a:latin typeface="+mn-ea"/>
                          <a:ea typeface="+mn-ea"/>
                          <a:cs typeface="+mn-cs"/>
                        </a:rPr>
                        <a:t>淨山須更改時間或步道，聯繫處本部</a:t>
                      </a:r>
                    </a:p>
                  </a:txBody>
                  <a:tcPr anchor="ctr">
                    <a:solidFill>
                      <a:schemeClr val="bg1">
                        <a:lumMod val="85000"/>
                      </a:schemeClr>
                    </a:solidFill>
                  </a:tcPr>
                </a:tc>
                <a:extLst>
                  <a:ext uri="{0D108BD9-81ED-4DB2-BD59-A6C34878D82A}">
                    <a16:rowId xmlns:a16="http://schemas.microsoft.com/office/drawing/2014/main" val="1596270035"/>
                  </a:ext>
                </a:extLst>
              </a:tr>
            </a:tbl>
          </a:graphicData>
        </a:graphic>
      </p:graphicFrame>
      <p:graphicFrame>
        <p:nvGraphicFramePr>
          <p:cNvPr id="24" name="表格 2">
            <a:extLst>
              <a:ext uri="{FF2B5EF4-FFF2-40B4-BE49-F238E27FC236}">
                <a16:creationId xmlns:a16="http://schemas.microsoft.com/office/drawing/2014/main" id="{D35B027A-A27D-4348-B20A-D6E4FB03C76A}"/>
              </a:ext>
            </a:extLst>
          </p:cNvPr>
          <p:cNvGraphicFramePr>
            <a:graphicFrameLocks noGrp="1"/>
          </p:cNvGraphicFramePr>
          <p:nvPr>
            <p:extLst>
              <p:ext uri="{D42A27DB-BD31-4B8C-83A1-F6EECF244321}">
                <p14:modId xmlns:p14="http://schemas.microsoft.com/office/powerpoint/2010/main" val="2954424528"/>
              </p:ext>
            </p:extLst>
          </p:nvPr>
        </p:nvGraphicFramePr>
        <p:xfrm>
          <a:off x="6257925" y="4664117"/>
          <a:ext cx="5857876" cy="1371600"/>
        </p:xfrm>
        <a:graphic>
          <a:graphicData uri="http://schemas.openxmlformats.org/drawingml/2006/table">
            <a:tbl>
              <a:tblPr firstRow="1" bandRow="1">
                <a:tableStyleId>{21E4AEA4-8DFA-4A89-87EB-49C32662AFE0}</a:tableStyleId>
              </a:tblPr>
              <a:tblGrid>
                <a:gridCol w="903863">
                  <a:extLst>
                    <a:ext uri="{9D8B030D-6E8A-4147-A177-3AD203B41FA5}">
                      <a16:colId xmlns:a16="http://schemas.microsoft.com/office/drawing/2014/main" val="417840114"/>
                    </a:ext>
                  </a:extLst>
                </a:gridCol>
                <a:gridCol w="1297842">
                  <a:extLst>
                    <a:ext uri="{9D8B030D-6E8A-4147-A177-3AD203B41FA5}">
                      <a16:colId xmlns:a16="http://schemas.microsoft.com/office/drawing/2014/main" val="1472009291"/>
                    </a:ext>
                  </a:extLst>
                </a:gridCol>
                <a:gridCol w="842822">
                  <a:extLst>
                    <a:ext uri="{9D8B030D-6E8A-4147-A177-3AD203B41FA5}">
                      <a16:colId xmlns:a16="http://schemas.microsoft.com/office/drawing/2014/main" val="3725143716"/>
                    </a:ext>
                  </a:extLst>
                </a:gridCol>
                <a:gridCol w="842822">
                  <a:extLst>
                    <a:ext uri="{9D8B030D-6E8A-4147-A177-3AD203B41FA5}">
                      <a16:colId xmlns:a16="http://schemas.microsoft.com/office/drawing/2014/main" val="4194070619"/>
                    </a:ext>
                  </a:extLst>
                </a:gridCol>
                <a:gridCol w="829726">
                  <a:extLst>
                    <a:ext uri="{9D8B030D-6E8A-4147-A177-3AD203B41FA5}">
                      <a16:colId xmlns:a16="http://schemas.microsoft.com/office/drawing/2014/main" val="3296382727"/>
                    </a:ext>
                  </a:extLst>
                </a:gridCol>
                <a:gridCol w="1140801">
                  <a:extLst>
                    <a:ext uri="{9D8B030D-6E8A-4147-A177-3AD203B41FA5}">
                      <a16:colId xmlns:a16="http://schemas.microsoft.com/office/drawing/2014/main" val="3923938984"/>
                    </a:ext>
                  </a:extLst>
                </a:gridCol>
              </a:tblGrid>
              <a:tr h="211518">
                <a:tc>
                  <a:txBody>
                    <a:bodyPr/>
                    <a:lstStyle/>
                    <a:p>
                      <a:pPr algn="ctr"/>
                      <a:r>
                        <a:rPr lang="zh-TW" altLang="en-US" sz="1200" dirty="0">
                          <a:solidFill>
                            <a:schemeClr val="bg1"/>
                          </a:solidFill>
                        </a:rPr>
                        <a:t>預算表</a:t>
                      </a:r>
                    </a:p>
                  </a:txBody>
                  <a:tcPr anchor="ctr">
                    <a:solidFill>
                      <a:schemeClr val="bg1">
                        <a:lumMod val="50000"/>
                      </a:schemeClr>
                    </a:solidFill>
                  </a:tcPr>
                </a:tc>
                <a:tc>
                  <a:txBody>
                    <a:bodyPr/>
                    <a:lstStyle/>
                    <a:p>
                      <a:pPr algn="ctr"/>
                      <a:r>
                        <a:rPr lang="zh-TW" altLang="en-US" sz="1200" b="0" dirty="0"/>
                        <a:t>方案一</a:t>
                      </a:r>
                      <a:r>
                        <a:rPr lang="en-US" altLang="zh-TW" sz="1200" b="0" dirty="0"/>
                        <a:t>-</a:t>
                      </a:r>
                      <a:r>
                        <a:rPr lang="zh-TW" altLang="en-US" sz="1200" b="0" dirty="0"/>
                        <a:t>關愛之家</a:t>
                      </a:r>
                    </a:p>
                  </a:txBody>
                  <a:tcPr anchor="ctr">
                    <a:solidFill>
                      <a:schemeClr val="bg1">
                        <a:lumMod val="50000"/>
                      </a:schemeClr>
                    </a:solidFill>
                  </a:tcPr>
                </a:tc>
                <a:tc gridSpan="2">
                  <a:txBody>
                    <a:bodyPr/>
                    <a:lstStyle/>
                    <a:p>
                      <a:pPr algn="ctr"/>
                      <a:r>
                        <a:rPr lang="zh-TW" altLang="en-US" sz="1200" b="0" dirty="0"/>
                        <a:t>方案二</a:t>
                      </a:r>
                      <a:r>
                        <a:rPr lang="en-US" altLang="zh-TW" sz="1200" b="0" dirty="0"/>
                        <a:t>-</a:t>
                      </a:r>
                      <a:r>
                        <a:rPr lang="zh-TW" altLang="en-US" sz="1200" b="0" dirty="0"/>
                        <a:t>淨山</a:t>
                      </a:r>
                    </a:p>
                  </a:txBody>
                  <a:tcPr anchor="ctr">
                    <a:solidFill>
                      <a:schemeClr val="bg1">
                        <a:lumMod val="50000"/>
                      </a:schemeClr>
                    </a:solidFill>
                  </a:tcPr>
                </a:tc>
                <a:tc hMerge="1">
                  <a:txBody>
                    <a:bodyPr/>
                    <a:lstStyle/>
                    <a:p>
                      <a:endParaRPr lang="zh-TW" altLang="en-US"/>
                    </a:p>
                  </a:txBody>
                  <a:tcPr/>
                </a:tc>
                <a:tc gridSpan="2">
                  <a:txBody>
                    <a:bodyPr/>
                    <a:lstStyle/>
                    <a:p>
                      <a:pPr algn="ctr"/>
                      <a:r>
                        <a:rPr lang="zh-TW" altLang="en-US" sz="1200" b="0" dirty="0"/>
                        <a:t>備註</a:t>
                      </a:r>
                      <a:endParaRPr lang="en-US" altLang="zh-TW" sz="1200" b="0" dirty="0"/>
                    </a:p>
                  </a:txBody>
                  <a:tcPr anchor="ctr">
                    <a:solidFill>
                      <a:schemeClr val="bg1">
                        <a:lumMod val="50000"/>
                      </a:schemeClr>
                    </a:solidFill>
                  </a:tcPr>
                </a:tc>
                <a:tc hMerge="1">
                  <a:txBody>
                    <a:bodyPr/>
                    <a:lstStyle/>
                    <a:p>
                      <a:endParaRPr lang="zh-TW" altLang="en-US"/>
                    </a:p>
                  </a:txBody>
                  <a:tcPr/>
                </a:tc>
                <a:extLst>
                  <a:ext uri="{0D108BD9-81ED-4DB2-BD59-A6C34878D82A}">
                    <a16:rowId xmlns:a16="http://schemas.microsoft.com/office/drawing/2014/main" val="2180245987"/>
                  </a:ext>
                </a:extLst>
              </a:tr>
              <a:tr h="211518">
                <a:tc>
                  <a:txBody>
                    <a:bodyPr/>
                    <a:lstStyle/>
                    <a:p>
                      <a:pPr algn="ctr"/>
                      <a:r>
                        <a:rPr lang="zh-TW" altLang="en-US" sz="1200" b="0" kern="1200" dirty="0">
                          <a:solidFill>
                            <a:schemeClr val="lt1"/>
                          </a:solidFill>
                          <a:latin typeface="+mn-lt"/>
                          <a:ea typeface="+mn-ea"/>
                          <a:cs typeface="+mn-cs"/>
                        </a:rPr>
                        <a:t>遊覽車</a:t>
                      </a:r>
                    </a:p>
                  </a:txBody>
                  <a:tcPr anchor="c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solidFill>
                            <a:schemeClr val="bg1">
                              <a:lumMod val="50000"/>
                            </a:schemeClr>
                          </a:solidFill>
                        </a:rPr>
                        <a:t>7,000</a:t>
                      </a:r>
                      <a:endParaRPr lang="zh-TW" altLang="en-US" sz="1200" dirty="0">
                        <a:solidFill>
                          <a:schemeClr val="bg1">
                            <a:lumMod val="50000"/>
                          </a:schemeClr>
                        </a:solidFill>
                      </a:endParaRPr>
                    </a:p>
                  </a:txBody>
                  <a:tcPr anchor="ctr">
                    <a:solidFill>
                      <a:schemeClr val="bg1">
                        <a:lumMod val="85000"/>
                      </a:schemeClr>
                    </a:solidFill>
                  </a:tcPr>
                </a:tc>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solidFill>
                            <a:schemeClr val="bg1">
                              <a:lumMod val="50000"/>
                            </a:schemeClr>
                          </a:solidFill>
                        </a:rPr>
                        <a:t>7,000</a:t>
                      </a:r>
                      <a:endParaRPr lang="zh-TW" altLang="en-US" sz="1200" dirty="0">
                        <a:solidFill>
                          <a:schemeClr val="bg1">
                            <a:lumMod val="50000"/>
                          </a:schemeClr>
                        </a:solidFill>
                      </a:endParaRPr>
                    </a:p>
                  </a:txBody>
                  <a:tcPr anchor="ctr">
                    <a:solidFill>
                      <a:schemeClr val="bg1">
                        <a:lumMod val="85000"/>
                      </a:schemeClr>
                    </a:solidFill>
                  </a:tcPr>
                </a:tc>
                <a:tc hMerge="1">
                  <a:txBody>
                    <a:bodyPr/>
                    <a:lstStyle/>
                    <a:p>
                      <a:endParaRPr lang="zh-TW" altLang="en-US"/>
                    </a:p>
                  </a:txBody>
                  <a:tcPr/>
                </a:tc>
                <a:tc gridSpan="2">
                  <a:txBody>
                    <a:bodyPr/>
                    <a:lstStyle/>
                    <a:p>
                      <a:pPr algn="ctr"/>
                      <a:r>
                        <a:rPr lang="en-US" altLang="zh-TW" sz="1200" dirty="0">
                          <a:solidFill>
                            <a:schemeClr val="bg1">
                              <a:lumMod val="50000"/>
                            </a:schemeClr>
                          </a:solidFill>
                        </a:rPr>
                        <a:t>1</a:t>
                      </a:r>
                      <a:r>
                        <a:rPr lang="zh-TW" altLang="en-US" sz="1200" dirty="0">
                          <a:solidFill>
                            <a:schemeClr val="bg1">
                              <a:lumMod val="50000"/>
                            </a:schemeClr>
                          </a:solidFill>
                        </a:rPr>
                        <a:t>台中巴</a:t>
                      </a:r>
                    </a:p>
                  </a:txBody>
                  <a:tcPr anchor="ctr">
                    <a:solidFill>
                      <a:schemeClr val="bg1">
                        <a:lumMod val="85000"/>
                      </a:schemeClr>
                    </a:solidFill>
                  </a:tcPr>
                </a:tc>
                <a:tc hMerge="1">
                  <a:txBody>
                    <a:bodyPr/>
                    <a:lstStyle/>
                    <a:p>
                      <a:endParaRPr lang="zh-TW" altLang="en-US"/>
                    </a:p>
                  </a:txBody>
                  <a:tcPr/>
                </a:tc>
                <a:extLst>
                  <a:ext uri="{0D108BD9-81ED-4DB2-BD59-A6C34878D82A}">
                    <a16:rowId xmlns:a16="http://schemas.microsoft.com/office/drawing/2014/main" val="397662567"/>
                  </a:ext>
                </a:extLst>
              </a:tr>
              <a:tr h="211518">
                <a:tc>
                  <a:txBody>
                    <a:bodyPr/>
                    <a:lstStyle/>
                    <a:p>
                      <a:pPr algn="ctr"/>
                      <a:r>
                        <a:rPr lang="zh-TW" altLang="en-US" sz="1200" b="0" kern="1200" dirty="0">
                          <a:solidFill>
                            <a:schemeClr val="lt1"/>
                          </a:solidFill>
                          <a:latin typeface="+mn-lt"/>
                          <a:ea typeface="+mn-ea"/>
                          <a:cs typeface="+mn-cs"/>
                        </a:rPr>
                        <a:t>餐廳</a:t>
                      </a:r>
                      <a:r>
                        <a:rPr lang="en-US" altLang="zh-TW" sz="1200" b="0" kern="1200" dirty="0">
                          <a:solidFill>
                            <a:schemeClr val="lt1"/>
                          </a:solidFill>
                          <a:latin typeface="+mn-lt"/>
                          <a:ea typeface="+mn-ea"/>
                          <a:cs typeface="+mn-cs"/>
                        </a:rPr>
                        <a:t>/</a:t>
                      </a:r>
                      <a:r>
                        <a:rPr lang="zh-TW" altLang="en-US" sz="1200" b="0" kern="1200" dirty="0">
                          <a:solidFill>
                            <a:schemeClr val="lt1"/>
                          </a:solidFill>
                          <a:latin typeface="+mn-lt"/>
                          <a:ea typeface="+mn-ea"/>
                          <a:cs typeface="+mn-cs"/>
                        </a:rPr>
                        <a:t>便當</a:t>
                      </a:r>
                    </a:p>
                  </a:txBody>
                  <a:tcPr anchor="c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solidFill>
                            <a:schemeClr val="bg1">
                              <a:lumMod val="50000"/>
                            </a:schemeClr>
                          </a:solidFill>
                        </a:rPr>
                        <a:t>0</a:t>
                      </a:r>
                      <a:endParaRPr lang="zh-TW" altLang="en-US" sz="1200" dirty="0">
                        <a:solidFill>
                          <a:schemeClr val="bg1">
                            <a:lumMod val="50000"/>
                          </a:schemeClr>
                        </a:solidFill>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solidFill>
                            <a:schemeClr val="bg1">
                              <a:lumMod val="50000"/>
                            </a:schemeClr>
                          </a:solidFill>
                        </a:rPr>
                        <a:t>6,400</a:t>
                      </a:r>
                      <a:endParaRPr lang="zh-TW" altLang="en-US" sz="1200" dirty="0">
                        <a:solidFill>
                          <a:schemeClr val="bg1">
                            <a:lumMod val="50000"/>
                          </a:schemeClr>
                        </a:solidFill>
                      </a:endParaRP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solidFill>
                            <a:schemeClr val="bg1">
                              <a:lumMod val="50000"/>
                            </a:schemeClr>
                          </a:solidFill>
                        </a:rPr>
                        <a:t>2,400</a:t>
                      </a:r>
                      <a:endParaRPr lang="zh-TW" altLang="en-US" sz="1200" dirty="0">
                        <a:solidFill>
                          <a:schemeClr val="bg1">
                            <a:lumMod val="50000"/>
                          </a:schemeClr>
                        </a:solidFill>
                      </a:endParaRPr>
                    </a:p>
                  </a:txBody>
                  <a:tcPr anchor="ctr">
                    <a:solidFill>
                      <a:schemeClr val="bg1">
                        <a:lumMod val="85000"/>
                      </a:schemeClr>
                    </a:solidFill>
                  </a:tcPr>
                </a:tc>
                <a:tc>
                  <a:txBody>
                    <a:bodyPr/>
                    <a:lstStyle/>
                    <a:p>
                      <a:pPr algn="ctr"/>
                      <a:r>
                        <a:rPr lang="zh-TW" altLang="en-US" sz="1200" dirty="0">
                          <a:solidFill>
                            <a:schemeClr val="bg1">
                              <a:lumMod val="50000"/>
                            </a:schemeClr>
                          </a:solidFill>
                        </a:rPr>
                        <a:t>餐廳</a:t>
                      </a:r>
                      <a:r>
                        <a:rPr lang="en-US" altLang="zh-TW" sz="1200" dirty="0">
                          <a:solidFill>
                            <a:schemeClr val="bg1">
                              <a:lumMod val="50000"/>
                            </a:schemeClr>
                          </a:solidFill>
                        </a:rPr>
                        <a:t>2</a:t>
                      </a:r>
                      <a:r>
                        <a:rPr lang="zh-TW" altLang="en-US" sz="1200" dirty="0">
                          <a:solidFill>
                            <a:schemeClr val="bg1">
                              <a:lumMod val="50000"/>
                            </a:schemeClr>
                          </a:solidFill>
                        </a:rPr>
                        <a:t>桌</a:t>
                      </a:r>
                    </a:p>
                  </a:txBody>
                  <a:tcPr anchor="ctr">
                    <a:solidFill>
                      <a:schemeClr val="bg1">
                        <a:lumMod val="85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sz="1200" dirty="0">
                          <a:solidFill>
                            <a:schemeClr val="bg1">
                              <a:lumMod val="50000"/>
                            </a:schemeClr>
                          </a:solidFill>
                        </a:rPr>
                        <a:t>便當</a:t>
                      </a:r>
                      <a:r>
                        <a:rPr lang="en-US" altLang="zh-TW" sz="1200" dirty="0">
                          <a:solidFill>
                            <a:schemeClr val="bg1">
                              <a:lumMod val="50000"/>
                            </a:schemeClr>
                          </a:solidFill>
                        </a:rPr>
                        <a:t>$150*16</a:t>
                      </a:r>
                      <a:endParaRPr lang="zh-TW" altLang="en-US" sz="1200" dirty="0">
                        <a:solidFill>
                          <a:schemeClr val="bg1">
                            <a:lumMod val="50000"/>
                          </a:schemeClr>
                        </a:solidFill>
                      </a:endParaRPr>
                    </a:p>
                  </a:txBody>
                  <a:tcPr anchor="ctr">
                    <a:solidFill>
                      <a:schemeClr val="bg1">
                        <a:lumMod val="85000"/>
                      </a:schemeClr>
                    </a:solidFill>
                  </a:tcPr>
                </a:tc>
                <a:extLst>
                  <a:ext uri="{0D108BD9-81ED-4DB2-BD59-A6C34878D82A}">
                    <a16:rowId xmlns:a16="http://schemas.microsoft.com/office/drawing/2014/main" val="259018870"/>
                  </a:ext>
                </a:extLst>
              </a:tr>
              <a:tr h="211518">
                <a:tc>
                  <a:txBody>
                    <a:bodyPr/>
                    <a:lstStyle/>
                    <a:p>
                      <a:pPr algn="ctr"/>
                      <a:r>
                        <a:rPr lang="zh-TW" altLang="en-US" sz="1200" b="0" kern="1200" dirty="0">
                          <a:solidFill>
                            <a:schemeClr val="lt1"/>
                          </a:solidFill>
                          <a:latin typeface="+mn-lt"/>
                          <a:ea typeface="+mn-ea"/>
                          <a:cs typeface="+mn-cs"/>
                        </a:rPr>
                        <a:t>捐贈物資</a:t>
                      </a:r>
                    </a:p>
                  </a:txBody>
                  <a:tcPr anchor="c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solidFill>
                            <a:schemeClr val="bg1">
                              <a:lumMod val="50000"/>
                            </a:schemeClr>
                          </a:solidFill>
                        </a:rPr>
                        <a:t>8,000</a:t>
                      </a:r>
                      <a:endParaRPr lang="zh-TW" altLang="en-US" sz="1200" dirty="0">
                        <a:solidFill>
                          <a:schemeClr val="bg1">
                            <a:lumMod val="50000"/>
                          </a:schemeClr>
                        </a:solidFill>
                      </a:endParaRPr>
                    </a:p>
                  </a:txBody>
                  <a:tcPr anchor="ctr">
                    <a:solidFill>
                      <a:schemeClr val="bg1">
                        <a:lumMod val="85000"/>
                      </a:schemeClr>
                    </a:solidFill>
                  </a:tcPr>
                </a:tc>
                <a:tc gridSpan="2">
                  <a:txBody>
                    <a:bodyPr/>
                    <a:lstStyle/>
                    <a:p>
                      <a:pPr algn="ctr"/>
                      <a:r>
                        <a:rPr lang="en-US" altLang="zh-TW" sz="1200" dirty="0">
                          <a:solidFill>
                            <a:schemeClr val="bg1">
                              <a:lumMod val="50000"/>
                            </a:schemeClr>
                          </a:solidFill>
                        </a:rPr>
                        <a:t>0</a:t>
                      </a:r>
                    </a:p>
                  </a:txBody>
                  <a:tcPr anchor="ctr">
                    <a:solidFill>
                      <a:schemeClr val="bg1">
                        <a:lumMod val="85000"/>
                      </a:schemeClr>
                    </a:solidFill>
                  </a:tcPr>
                </a:tc>
                <a:tc hMerge="1">
                  <a:txBody>
                    <a:bodyPr/>
                    <a:lstStyle/>
                    <a:p>
                      <a:endParaRPr lang="zh-TW" altLang="en-US"/>
                    </a:p>
                  </a:txBody>
                  <a:tcPr/>
                </a:tc>
                <a:tc gridSpan="2">
                  <a:txBody>
                    <a:bodyPr/>
                    <a:lstStyle/>
                    <a:p>
                      <a:pPr algn="ctr"/>
                      <a:endParaRPr lang="zh-TW" altLang="en-US" sz="1200" dirty="0">
                        <a:solidFill>
                          <a:schemeClr val="bg1">
                            <a:lumMod val="50000"/>
                          </a:schemeClr>
                        </a:solidFill>
                      </a:endParaRPr>
                    </a:p>
                  </a:txBody>
                  <a:tcPr anchor="ctr">
                    <a:solidFill>
                      <a:schemeClr val="bg1">
                        <a:lumMod val="85000"/>
                      </a:schemeClr>
                    </a:solidFill>
                  </a:tcPr>
                </a:tc>
                <a:tc hMerge="1">
                  <a:txBody>
                    <a:bodyPr/>
                    <a:lstStyle/>
                    <a:p>
                      <a:endParaRPr lang="zh-TW" altLang="en-US"/>
                    </a:p>
                  </a:txBody>
                  <a:tcPr/>
                </a:tc>
                <a:extLst>
                  <a:ext uri="{0D108BD9-81ED-4DB2-BD59-A6C34878D82A}">
                    <a16:rowId xmlns:a16="http://schemas.microsoft.com/office/drawing/2014/main" val="1972012228"/>
                  </a:ext>
                </a:extLst>
              </a:tr>
              <a:tr h="211518">
                <a:tc>
                  <a:txBody>
                    <a:bodyPr/>
                    <a:lstStyle/>
                    <a:p>
                      <a:pPr algn="ctr"/>
                      <a:r>
                        <a:rPr lang="zh-TW" altLang="en-US" sz="1200" b="0" kern="1200" dirty="0">
                          <a:solidFill>
                            <a:schemeClr val="lt1"/>
                          </a:solidFill>
                          <a:latin typeface="+mn-lt"/>
                          <a:ea typeface="+mn-ea"/>
                          <a:cs typeface="+mn-cs"/>
                        </a:rPr>
                        <a:t>總金額</a:t>
                      </a:r>
                    </a:p>
                  </a:txBody>
                  <a:tcPr anchor="ctr">
                    <a:solidFill>
                      <a:schemeClr val="bg1">
                        <a:lumMod val="5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t>15,000</a:t>
                      </a:r>
                      <a:endParaRPr lang="zh-TW" altLang="en-US" sz="1200" dirty="0"/>
                    </a:p>
                  </a:txBody>
                  <a:tcPr anchor="ctr">
                    <a:solidFill>
                      <a:srgbClr val="EACDCF"/>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t>13,400</a:t>
                      </a:r>
                      <a:endParaRPr lang="zh-TW" altLang="en-US" sz="1200" dirty="0"/>
                    </a:p>
                  </a:txBody>
                  <a:tcPr anchor="ctr">
                    <a:solidFill>
                      <a:srgbClr val="CBD0DB"/>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TW" sz="1200" dirty="0"/>
                        <a:t>9,400</a:t>
                      </a:r>
                      <a:endParaRPr lang="zh-TW" altLang="en-US" sz="1200" dirty="0"/>
                    </a:p>
                  </a:txBody>
                  <a:tcPr anchor="ctr">
                    <a:solidFill>
                      <a:srgbClr val="CBD0DB"/>
                    </a:solidFill>
                  </a:tcPr>
                </a:tc>
                <a:tc gridSpan="2">
                  <a:txBody>
                    <a:bodyPr/>
                    <a:lstStyle/>
                    <a:p>
                      <a:pPr algn="ctr"/>
                      <a:endParaRPr lang="zh-TW" altLang="en-US" sz="1200" dirty="0"/>
                    </a:p>
                  </a:txBody>
                  <a:tcPr anchor="ctr">
                    <a:solidFill>
                      <a:schemeClr val="bg1">
                        <a:lumMod val="85000"/>
                      </a:schemeClr>
                    </a:solidFill>
                  </a:tcPr>
                </a:tc>
                <a:tc hMerge="1">
                  <a:txBody>
                    <a:bodyPr/>
                    <a:lstStyle/>
                    <a:p>
                      <a:endParaRPr lang="zh-TW" altLang="en-US"/>
                    </a:p>
                  </a:txBody>
                  <a:tcPr/>
                </a:tc>
                <a:extLst>
                  <a:ext uri="{0D108BD9-81ED-4DB2-BD59-A6C34878D82A}">
                    <a16:rowId xmlns:a16="http://schemas.microsoft.com/office/drawing/2014/main" val="2525168651"/>
                  </a:ext>
                </a:extLst>
              </a:tr>
            </a:tbl>
          </a:graphicData>
        </a:graphic>
      </p:graphicFrame>
      <p:graphicFrame>
        <p:nvGraphicFramePr>
          <p:cNvPr id="25" name="資料庫圖表 24">
            <a:extLst>
              <a:ext uri="{FF2B5EF4-FFF2-40B4-BE49-F238E27FC236}">
                <a16:creationId xmlns:a16="http://schemas.microsoft.com/office/drawing/2014/main" id="{E3B360FA-0472-4E75-AF73-19BED54C18CD}"/>
              </a:ext>
            </a:extLst>
          </p:cNvPr>
          <p:cNvGraphicFramePr/>
          <p:nvPr>
            <p:extLst>
              <p:ext uri="{D42A27DB-BD31-4B8C-83A1-F6EECF244321}">
                <p14:modId xmlns:p14="http://schemas.microsoft.com/office/powerpoint/2010/main" val="3892762594"/>
              </p:ext>
            </p:extLst>
          </p:nvPr>
        </p:nvGraphicFramePr>
        <p:xfrm>
          <a:off x="603928" y="1019189"/>
          <a:ext cx="1920198" cy="667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1125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DBCF48D8-303F-478B-8BF0-741040440FAA}"/>
              </a:ext>
            </a:extLst>
          </p:cNvPr>
          <p:cNvSpPr>
            <a:spLocks noGrp="1"/>
          </p:cNvSpPr>
          <p:nvPr>
            <p:ph type="title"/>
          </p:nvPr>
        </p:nvSpPr>
        <p:spPr>
          <a:xfrm>
            <a:off x="502869" y="-148685"/>
            <a:ext cx="8911687" cy="1280890"/>
          </a:xfrm>
        </p:spPr>
        <p:txBody>
          <a:bodyPr>
            <a:normAutofit/>
          </a:bodyPr>
          <a:lstStyle/>
          <a:p>
            <a:r>
              <a:rPr lang="zh-TW" altLang="en-US" dirty="0"/>
              <a:t>任用</a:t>
            </a:r>
            <a:r>
              <a:rPr lang="en-US" altLang="zh-TW" dirty="0"/>
              <a:t>Buddy</a:t>
            </a:r>
            <a:r>
              <a:rPr lang="zh-TW" altLang="en-US" dirty="0"/>
              <a:t>禮券獎品聯繫 </a:t>
            </a:r>
          </a:p>
        </p:txBody>
      </p:sp>
      <p:graphicFrame>
        <p:nvGraphicFramePr>
          <p:cNvPr id="6" name="表格 6">
            <a:extLst>
              <a:ext uri="{FF2B5EF4-FFF2-40B4-BE49-F238E27FC236}">
                <a16:creationId xmlns:a16="http://schemas.microsoft.com/office/drawing/2014/main" id="{37E8F05A-9795-4354-AF23-3FC2345199DE}"/>
              </a:ext>
            </a:extLst>
          </p:cNvPr>
          <p:cNvGraphicFramePr>
            <a:graphicFrameLocks noGrp="1"/>
          </p:cNvGraphicFramePr>
          <p:nvPr>
            <p:extLst>
              <p:ext uri="{D42A27DB-BD31-4B8C-83A1-F6EECF244321}">
                <p14:modId xmlns:p14="http://schemas.microsoft.com/office/powerpoint/2010/main" val="205547330"/>
              </p:ext>
            </p:extLst>
          </p:nvPr>
        </p:nvGraphicFramePr>
        <p:xfrm>
          <a:off x="502869" y="1132205"/>
          <a:ext cx="11276010" cy="5166360"/>
        </p:xfrm>
        <a:graphic>
          <a:graphicData uri="http://schemas.openxmlformats.org/drawingml/2006/table">
            <a:tbl>
              <a:tblPr firstRow="1" bandRow="1">
                <a:tableStyleId>{21E4AEA4-8DFA-4A89-87EB-49C32662AFE0}</a:tableStyleId>
              </a:tblPr>
              <a:tblGrid>
                <a:gridCol w="1865606">
                  <a:extLst>
                    <a:ext uri="{9D8B030D-6E8A-4147-A177-3AD203B41FA5}">
                      <a16:colId xmlns:a16="http://schemas.microsoft.com/office/drawing/2014/main" val="1228230908"/>
                    </a:ext>
                  </a:extLst>
                </a:gridCol>
                <a:gridCol w="4900000">
                  <a:extLst>
                    <a:ext uri="{9D8B030D-6E8A-4147-A177-3AD203B41FA5}">
                      <a16:colId xmlns:a16="http://schemas.microsoft.com/office/drawing/2014/main" val="682922369"/>
                    </a:ext>
                  </a:extLst>
                </a:gridCol>
                <a:gridCol w="4510404">
                  <a:extLst>
                    <a:ext uri="{9D8B030D-6E8A-4147-A177-3AD203B41FA5}">
                      <a16:colId xmlns:a16="http://schemas.microsoft.com/office/drawing/2014/main" val="3165406336"/>
                    </a:ext>
                  </a:extLst>
                </a:gridCol>
              </a:tblGrid>
              <a:tr h="370840">
                <a:tc>
                  <a:txBody>
                    <a:bodyPr/>
                    <a:lstStyle/>
                    <a:p>
                      <a:pPr algn="ctr"/>
                      <a:endParaRPr lang="zh-TW" altLang="en-US" dirty="0"/>
                    </a:p>
                  </a:txBody>
                  <a:tcPr anchor="ctr"/>
                </a:tc>
                <a:tc>
                  <a:txBody>
                    <a:bodyPr/>
                    <a:lstStyle/>
                    <a:p>
                      <a:pPr algn="ctr"/>
                      <a:r>
                        <a:rPr lang="zh-TW" altLang="en-US" dirty="0"/>
                        <a:t>星巴克紙本禮券</a:t>
                      </a:r>
                    </a:p>
                  </a:txBody>
                  <a:tcPr anchor="ctr"/>
                </a:tc>
                <a:tc>
                  <a:txBody>
                    <a:bodyPr/>
                    <a:lstStyle/>
                    <a:p>
                      <a:pPr marL="0" algn="ctr" defTabSz="457200" rtl="0" eaLnBrk="1" latinLnBrk="0" hangingPunct="1"/>
                      <a:r>
                        <a:rPr lang="en-US" altLang="zh-TW" sz="1800" b="1" kern="1200" dirty="0">
                          <a:solidFill>
                            <a:schemeClr val="lt1"/>
                          </a:solidFill>
                        </a:rPr>
                        <a:t>7-11</a:t>
                      </a:r>
                      <a:r>
                        <a:rPr lang="zh-TW" altLang="en-US" sz="1800" b="1" kern="1200" dirty="0">
                          <a:solidFill>
                            <a:schemeClr val="lt1"/>
                          </a:solidFill>
                        </a:rPr>
                        <a:t>數位商品禮券</a:t>
                      </a:r>
                      <a:endParaRPr lang="zh-TW" altLang="en-US" sz="1800" b="1" kern="1200" dirty="0">
                        <a:solidFill>
                          <a:schemeClr val="lt1"/>
                        </a:solidFill>
                        <a:latin typeface="+mn-lt"/>
                        <a:ea typeface="+mn-ea"/>
                        <a:cs typeface="+mn-cs"/>
                      </a:endParaRPr>
                    </a:p>
                  </a:txBody>
                  <a:tcPr anchor="ctr">
                    <a:solidFill>
                      <a:schemeClr val="bg1">
                        <a:lumMod val="50000"/>
                      </a:schemeClr>
                    </a:solidFill>
                  </a:tcPr>
                </a:tc>
                <a:extLst>
                  <a:ext uri="{0D108BD9-81ED-4DB2-BD59-A6C34878D82A}">
                    <a16:rowId xmlns:a16="http://schemas.microsoft.com/office/drawing/2014/main" val="3174444581"/>
                  </a:ext>
                </a:extLst>
              </a:tr>
              <a:tr h="370840">
                <a:tc>
                  <a:txBody>
                    <a:bodyPr/>
                    <a:lstStyle/>
                    <a:p>
                      <a:pPr algn="ctr"/>
                      <a:r>
                        <a:rPr lang="zh-TW" altLang="en-US" dirty="0">
                          <a:solidFill>
                            <a:schemeClr val="bg1"/>
                          </a:solidFill>
                        </a:rPr>
                        <a:t>面額</a:t>
                      </a:r>
                    </a:p>
                  </a:txBody>
                  <a:tcPr anchor="ctr">
                    <a:solidFill>
                      <a:schemeClr val="accent2"/>
                    </a:solidFill>
                  </a:tcPr>
                </a:tc>
                <a:tc>
                  <a:txBody>
                    <a:bodyPr/>
                    <a:lstStyle/>
                    <a:p>
                      <a:pPr algn="ctr"/>
                      <a:r>
                        <a:rPr lang="en-US" altLang="zh-TW" dirty="0"/>
                        <a:t>135</a:t>
                      </a:r>
                      <a:endParaRPr lang="zh-TW" altLang="en-U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zh-TW" altLang="en-US" dirty="0">
                          <a:solidFill>
                            <a:schemeClr val="tx1">
                              <a:lumMod val="50000"/>
                              <a:lumOff val="50000"/>
                            </a:schemeClr>
                          </a:solidFill>
                        </a:rPr>
                        <a:t>可自訂</a:t>
                      </a:r>
                      <a:r>
                        <a:rPr lang="en-US" altLang="zh-TW" dirty="0">
                          <a:solidFill>
                            <a:schemeClr val="tx1">
                              <a:lumMod val="50000"/>
                              <a:lumOff val="50000"/>
                            </a:schemeClr>
                          </a:solidFill>
                        </a:rPr>
                        <a:t>(135)</a:t>
                      </a:r>
                      <a:endParaRPr lang="zh-TW" altLang="en-US" dirty="0">
                        <a:solidFill>
                          <a:schemeClr val="tx1">
                            <a:lumMod val="50000"/>
                            <a:lumOff val="50000"/>
                          </a:schemeClr>
                        </a:solidFill>
                      </a:endParaRPr>
                    </a:p>
                  </a:txBody>
                  <a:tcPr anchor="ctr">
                    <a:solidFill>
                      <a:schemeClr val="bg1">
                        <a:lumMod val="85000"/>
                      </a:schemeClr>
                    </a:solidFill>
                  </a:tcPr>
                </a:tc>
                <a:extLst>
                  <a:ext uri="{0D108BD9-81ED-4DB2-BD59-A6C34878D82A}">
                    <a16:rowId xmlns:a16="http://schemas.microsoft.com/office/drawing/2014/main" val="3642607493"/>
                  </a:ext>
                </a:extLst>
              </a:tr>
              <a:tr h="370840">
                <a:tc>
                  <a:txBody>
                    <a:bodyPr/>
                    <a:lstStyle/>
                    <a:p>
                      <a:pPr marL="0" indent="0" algn="ctr">
                        <a:buFont typeface="+mj-lt"/>
                        <a:buNone/>
                      </a:pPr>
                      <a:r>
                        <a:rPr lang="zh-TW" altLang="en-US" dirty="0">
                          <a:solidFill>
                            <a:schemeClr val="bg1"/>
                          </a:solidFill>
                        </a:rPr>
                        <a:t>最低購買份數</a:t>
                      </a:r>
                    </a:p>
                  </a:txBody>
                  <a:tcPr anchor="ctr">
                    <a:solidFill>
                      <a:schemeClr val="accent2"/>
                    </a:solidFill>
                  </a:tcPr>
                </a:tc>
                <a:tc>
                  <a:txBody>
                    <a:bodyPr/>
                    <a:lstStyle/>
                    <a:p>
                      <a:pPr marL="0" indent="0" algn="ctr">
                        <a:buFont typeface="+mj-lt"/>
                        <a:buNone/>
                      </a:pPr>
                      <a:r>
                        <a:rPr lang="en-US" altLang="zh-TW" dirty="0"/>
                        <a:t>1</a:t>
                      </a:r>
                      <a:r>
                        <a:rPr lang="zh-TW" altLang="en-US" dirty="0"/>
                        <a:t>本</a:t>
                      </a:r>
                      <a:r>
                        <a:rPr lang="en-US" altLang="zh-TW" dirty="0"/>
                        <a:t>(1</a:t>
                      </a:r>
                      <a:r>
                        <a:rPr lang="zh-TW" altLang="en-US" dirty="0"/>
                        <a:t>本</a:t>
                      </a:r>
                      <a:r>
                        <a:rPr lang="en-US" altLang="zh-TW" dirty="0"/>
                        <a:t>10</a:t>
                      </a:r>
                      <a:r>
                        <a:rPr lang="zh-TW" altLang="en-US" dirty="0"/>
                        <a:t>張</a:t>
                      </a:r>
                      <a:r>
                        <a:rPr lang="en-US" altLang="zh-TW"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kumimoji="0" lang="zh-TW" altLang="en-US" sz="1800" b="0" u="none" strike="noStrike" kern="1200" cap="none" spc="0" normalizeH="0" baseline="0" noProof="0" dirty="0">
                          <a:ln>
                            <a:noFill/>
                          </a:ln>
                          <a:solidFill>
                            <a:schemeClr val="tx1">
                              <a:lumMod val="50000"/>
                              <a:lumOff val="50000"/>
                            </a:schemeClr>
                          </a:solidFill>
                          <a:effectLst/>
                          <a:uLnTx/>
                          <a:uFillTx/>
                        </a:rPr>
                        <a:t>無</a:t>
                      </a:r>
                      <a:endParaRPr kumimoji="0" lang="zh-TW" altLang="en-US" sz="1800" b="0" i="0" u="none" strike="noStrike" kern="1200" cap="none" spc="0" normalizeH="0" baseline="0" noProof="0" dirty="0">
                        <a:ln>
                          <a:noFill/>
                        </a:ln>
                        <a:solidFill>
                          <a:schemeClr val="tx1">
                            <a:lumMod val="50000"/>
                            <a:lumOff val="50000"/>
                          </a:schemeClr>
                        </a:solidFill>
                        <a:effectLst/>
                        <a:uLnTx/>
                        <a:uFillTx/>
                        <a:latin typeface="Century Gothic" panose="020B0502020202020204"/>
                        <a:ea typeface="微軟正黑體" panose="020B0604030504040204" pitchFamily="34" charset="-120"/>
                        <a:cs typeface="+mn-cs"/>
                      </a:endParaRPr>
                    </a:p>
                  </a:txBody>
                  <a:tcPr anchor="ctr">
                    <a:solidFill>
                      <a:schemeClr val="bg1">
                        <a:lumMod val="95000"/>
                      </a:schemeClr>
                    </a:solidFill>
                  </a:tcPr>
                </a:tc>
                <a:extLst>
                  <a:ext uri="{0D108BD9-81ED-4DB2-BD59-A6C34878D82A}">
                    <a16:rowId xmlns:a16="http://schemas.microsoft.com/office/drawing/2014/main" val="308488984"/>
                  </a:ext>
                </a:extLst>
              </a:tr>
              <a:tr h="370840">
                <a:tc>
                  <a:txBody>
                    <a:bodyPr/>
                    <a:lstStyle/>
                    <a:p>
                      <a:pPr marL="0" indent="0" algn="ctr">
                        <a:buFont typeface="+mj-lt"/>
                        <a:buNone/>
                      </a:pPr>
                      <a:r>
                        <a:rPr lang="zh-TW" altLang="en-US" dirty="0">
                          <a:solidFill>
                            <a:schemeClr val="bg1"/>
                          </a:solidFill>
                        </a:rPr>
                        <a:t>發票名目</a:t>
                      </a:r>
                    </a:p>
                  </a:txBody>
                  <a:tcPr anchor="ctr">
                    <a:solidFill>
                      <a:schemeClr val="accent2"/>
                    </a:solidFill>
                  </a:tcPr>
                </a:tc>
                <a:tc>
                  <a:txBody>
                    <a:bodyPr/>
                    <a:lstStyle/>
                    <a:p>
                      <a:pPr marL="0" indent="0" algn="ctr">
                        <a:buFont typeface="+mj-lt"/>
                        <a:buNone/>
                      </a:pPr>
                      <a:r>
                        <a:rPr lang="zh-TW" altLang="en-US" dirty="0"/>
                        <a:t>可請門市人員更改</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lang="zh-TW" altLang="en-US" sz="1800" kern="1200" dirty="0">
                          <a:solidFill>
                            <a:schemeClr val="tx1">
                              <a:lumMod val="50000"/>
                              <a:lumOff val="50000"/>
                            </a:schemeClr>
                          </a:solidFill>
                        </a:rPr>
                        <a:t>活動推廣費</a:t>
                      </a:r>
                      <a:endParaRPr lang="zh-TW" altLang="en-US" sz="1800" kern="1200" dirty="0">
                        <a:solidFill>
                          <a:schemeClr val="tx1">
                            <a:lumMod val="50000"/>
                            <a:lumOff val="50000"/>
                          </a:schemeClr>
                        </a:solidFill>
                        <a:latin typeface="+mn-lt"/>
                        <a:ea typeface="+mn-ea"/>
                        <a:cs typeface="+mn-cs"/>
                      </a:endParaRPr>
                    </a:p>
                  </a:txBody>
                  <a:tcPr anchor="ctr">
                    <a:solidFill>
                      <a:schemeClr val="bg1">
                        <a:lumMod val="85000"/>
                      </a:schemeClr>
                    </a:solidFill>
                  </a:tcPr>
                </a:tc>
                <a:extLst>
                  <a:ext uri="{0D108BD9-81ED-4DB2-BD59-A6C34878D82A}">
                    <a16:rowId xmlns:a16="http://schemas.microsoft.com/office/drawing/2014/main" val="265481475"/>
                  </a:ext>
                </a:extLst>
              </a:tr>
              <a:tr h="370840">
                <a:tc>
                  <a:txBody>
                    <a:bodyPr/>
                    <a:lstStyle/>
                    <a:p>
                      <a:pPr marL="0" indent="0" algn="ctr">
                        <a:buFont typeface="+mj-lt"/>
                        <a:buNone/>
                      </a:pPr>
                      <a:r>
                        <a:rPr lang="zh-TW" altLang="en-US" dirty="0">
                          <a:solidFill>
                            <a:schemeClr val="bg1"/>
                          </a:solidFill>
                        </a:rPr>
                        <a:t>使用期限</a:t>
                      </a:r>
                    </a:p>
                  </a:txBody>
                  <a:tcPr anchor="ctr">
                    <a:solidFill>
                      <a:schemeClr val="accent2"/>
                    </a:solidFill>
                  </a:tcPr>
                </a:tc>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lang="zh-TW" altLang="en-US" dirty="0"/>
                        <a:t>無期限</a:t>
                      </a:r>
                      <a:endParaRPr lang="en-US" altLang="zh-TW" dirty="0"/>
                    </a:p>
                    <a:p>
                      <a:pPr marL="0" indent="0" algn="ctr">
                        <a:buFont typeface="+mj-lt"/>
                        <a:buNone/>
                      </a:pPr>
                      <a:r>
                        <a:rPr lang="zh-TW" altLang="en-US" dirty="0"/>
                        <a:t>贈品好友分享券的使用效期至</a:t>
                      </a:r>
                      <a:r>
                        <a:rPr lang="en-US" altLang="zh-TW" dirty="0"/>
                        <a:t>2025/12/31</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lang="zh-TW" altLang="en-US" dirty="0">
                          <a:solidFill>
                            <a:schemeClr val="tx1">
                              <a:lumMod val="50000"/>
                              <a:lumOff val="50000"/>
                            </a:schemeClr>
                          </a:solidFill>
                        </a:rPr>
                        <a:t>無使用期限，可分次使用</a:t>
                      </a:r>
                      <a:endParaRPr lang="en-US" altLang="zh-TW" dirty="0">
                        <a:solidFill>
                          <a:schemeClr val="tx1">
                            <a:lumMod val="50000"/>
                            <a:lumOff val="50000"/>
                          </a:schemeClr>
                        </a:solidFill>
                      </a:endParaRPr>
                    </a:p>
                  </a:txBody>
                  <a:tcPr anchor="ctr">
                    <a:solidFill>
                      <a:schemeClr val="bg1">
                        <a:lumMod val="95000"/>
                      </a:schemeClr>
                    </a:solidFill>
                  </a:tcPr>
                </a:tc>
                <a:extLst>
                  <a:ext uri="{0D108BD9-81ED-4DB2-BD59-A6C34878D82A}">
                    <a16:rowId xmlns:a16="http://schemas.microsoft.com/office/drawing/2014/main" val="3438609580"/>
                  </a:ext>
                </a:extLst>
              </a:tr>
              <a:tr h="370840">
                <a:tc>
                  <a:txBody>
                    <a:bodyPr/>
                    <a:lstStyle/>
                    <a:p>
                      <a:pPr algn="ctr"/>
                      <a:r>
                        <a:rPr lang="zh-TW" altLang="en-US" dirty="0">
                          <a:solidFill>
                            <a:schemeClr val="bg1"/>
                          </a:solidFill>
                        </a:rPr>
                        <a:t>購買方式</a:t>
                      </a:r>
                    </a:p>
                  </a:txBody>
                  <a:tcPr anchor="ctr">
                    <a:solidFill>
                      <a:schemeClr val="accent2"/>
                    </a:solidFill>
                  </a:tcPr>
                </a:tc>
                <a:tc>
                  <a:txBody>
                    <a:bodyPr/>
                    <a:lstStyle/>
                    <a:p>
                      <a:pPr algn="ctr"/>
                      <a:r>
                        <a:rPr lang="zh-TW" altLang="en-US" dirty="0"/>
                        <a:t>門市購買</a:t>
                      </a:r>
                    </a:p>
                  </a:txBody>
                  <a:tcPr anchor="ctr"/>
                </a:tc>
                <a:tc>
                  <a:txBody>
                    <a:bodyPr/>
                    <a:lstStyle/>
                    <a:p>
                      <a:pPr algn="ctr"/>
                      <a:r>
                        <a:rPr lang="zh-TW" altLang="en-US" dirty="0">
                          <a:solidFill>
                            <a:schemeClr val="tx1">
                              <a:lumMod val="50000"/>
                              <a:lumOff val="50000"/>
                            </a:schemeClr>
                          </a:solidFill>
                        </a:rPr>
                        <a:t>上網填寫資料，有專人確認並連繫</a:t>
                      </a:r>
                    </a:p>
                  </a:txBody>
                  <a:tcPr anchor="ctr">
                    <a:solidFill>
                      <a:schemeClr val="bg1">
                        <a:lumMod val="85000"/>
                      </a:schemeClr>
                    </a:solidFill>
                  </a:tcPr>
                </a:tc>
                <a:extLst>
                  <a:ext uri="{0D108BD9-81ED-4DB2-BD59-A6C34878D82A}">
                    <a16:rowId xmlns:a16="http://schemas.microsoft.com/office/drawing/2014/main" val="1472257049"/>
                  </a:ext>
                </a:extLst>
              </a:tr>
              <a:tr h="370840">
                <a:tc>
                  <a:txBody>
                    <a:bodyPr/>
                    <a:lstStyle/>
                    <a:p>
                      <a:pPr marL="0" indent="0" algn="ctr">
                        <a:buFont typeface="+mj-lt"/>
                        <a:buNone/>
                      </a:pPr>
                      <a:r>
                        <a:rPr lang="zh-TW" altLang="en-US" dirty="0">
                          <a:solidFill>
                            <a:schemeClr val="bg1"/>
                          </a:solidFill>
                        </a:rPr>
                        <a:t>付款方式</a:t>
                      </a:r>
                    </a:p>
                  </a:txBody>
                  <a:tcPr anchor="ctr">
                    <a:solidFill>
                      <a:schemeClr val="accent2"/>
                    </a:solidFill>
                  </a:tcPr>
                </a:tc>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lang="zh-TW" altLang="en-US" dirty="0"/>
                        <a:t>現金</a:t>
                      </a:r>
                      <a:endParaRPr lang="en-US" altLang="zh-TW"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lang="zh-TW" altLang="en-US" dirty="0">
                          <a:solidFill>
                            <a:schemeClr val="tx1">
                              <a:lumMod val="50000"/>
                              <a:lumOff val="50000"/>
                            </a:schemeClr>
                          </a:solidFill>
                        </a:rPr>
                        <a:t>轉帳匯款</a:t>
                      </a:r>
                      <a:endParaRPr lang="en-US" altLang="zh-TW" dirty="0">
                        <a:solidFill>
                          <a:schemeClr val="tx1">
                            <a:lumMod val="50000"/>
                            <a:lumOff val="50000"/>
                          </a:schemeClr>
                        </a:solidFill>
                      </a:endParaRPr>
                    </a:p>
                  </a:txBody>
                  <a:tcPr anchor="ctr">
                    <a:solidFill>
                      <a:schemeClr val="bg1">
                        <a:lumMod val="95000"/>
                      </a:schemeClr>
                    </a:solidFill>
                  </a:tcPr>
                </a:tc>
                <a:extLst>
                  <a:ext uri="{0D108BD9-81ED-4DB2-BD59-A6C34878D82A}">
                    <a16:rowId xmlns:a16="http://schemas.microsoft.com/office/drawing/2014/main" val="515714018"/>
                  </a:ext>
                </a:extLst>
              </a:tr>
              <a:tr h="370840">
                <a:tc>
                  <a:txBody>
                    <a:bodyPr/>
                    <a:lstStyle/>
                    <a:p>
                      <a:pPr marL="0" indent="0" algn="ctr">
                        <a:buFont typeface="+mj-lt"/>
                        <a:buNone/>
                      </a:pPr>
                      <a:r>
                        <a:rPr lang="zh-TW" altLang="en-US" dirty="0">
                          <a:solidFill>
                            <a:schemeClr val="bg1"/>
                          </a:solidFill>
                        </a:rPr>
                        <a:t>寄送方式</a:t>
                      </a:r>
                    </a:p>
                  </a:txBody>
                  <a:tcPr anchor="ctr">
                    <a:solidFill>
                      <a:schemeClr val="accent2"/>
                    </a:solidFill>
                  </a:tcPr>
                </a:tc>
                <a:tc>
                  <a:txBody>
                    <a:bodyPr/>
                    <a:lstStyle/>
                    <a:p>
                      <a:pPr marL="0" indent="0" algn="ctr">
                        <a:buFont typeface="+mj-lt"/>
                        <a:buNone/>
                      </a:pPr>
                      <a:r>
                        <a:rPr lang="zh-TW" altLang="en-US" dirty="0"/>
                        <a:t>門市取</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lang="en-US" altLang="zh-TW" dirty="0">
                          <a:solidFill>
                            <a:schemeClr val="tx1">
                              <a:lumMod val="50000"/>
                              <a:lumOff val="50000"/>
                            </a:schemeClr>
                          </a:solidFill>
                        </a:rPr>
                        <a:t>Email</a:t>
                      </a:r>
                      <a:endParaRPr lang="zh-TW" altLang="en-US" dirty="0">
                        <a:solidFill>
                          <a:schemeClr val="tx1">
                            <a:lumMod val="50000"/>
                            <a:lumOff val="50000"/>
                          </a:schemeClr>
                        </a:solidFill>
                      </a:endParaRPr>
                    </a:p>
                  </a:txBody>
                  <a:tcPr anchor="ctr">
                    <a:solidFill>
                      <a:schemeClr val="bg1">
                        <a:lumMod val="85000"/>
                      </a:schemeClr>
                    </a:solidFill>
                  </a:tcPr>
                </a:tc>
                <a:extLst>
                  <a:ext uri="{0D108BD9-81ED-4DB2-BD59-A6C34878D82A}">
                    <a16:rowId xmlns:a16="http://schemas.microsoft.com/office/drawing/2014/main" val="157499078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lang="zh-TW" altLang="en-US" dirty="0">
                          <a:solidFill>
                            <a:schemeClr val="bg1"/>
                          </a:solidFill>
                        </a:rPr>
                        <a:t>適用通路</a:t>
                      </a:r>
                    </a:p>
                  </a:txBody>
                  <a:tcPr anchor="ctr">
                    <a:solidFill>
                      <a:schemeClr val="accent2"/>
                    </a:solidFill>
                  </a:tcPr>
                </a:tc>
                <a:tc>
                  <a:txBody>
                    <a:bodyPr/>
                    <a:lstStyle/>
                    <a:p>
                      <a:pPr marL="0" indent="0" algn="ctr">
                        <a:buFont typeface="+mj-lt"/>
                        <a:buNone/>
                      </a:pPr>
                      <a:r>
                        <a:rPr lang="zh-TW" altLang="en-US" dirty="0"/>
                        <a:t>星巴克</a:t>
                      </a:r>
                    </a:p>
                  </a:txBody>
                  <a:tcPr anchor="ctr"/>
                </a:tc>
                <a:tc>
                  <a:txBody>
                    <a:bodyPr/>
                    <a:lstStyle/>
                    <a:p>
                      <a:pPr marL="0" indent="0" algn="ctr">
                        <a:buFont typeface="+mj-lt"/>
                        <a:buNone/>
                      </a:pPr>
                      <a:r>
                        <a:rPr lang="zh-TW" altLang="en-US" sz="1800" b="0" kern="1200" dirty="0">
                          <a:solidFill>
                            <a:schemeClr val="tx1">
                              <a:lumMod val="50000"/>
                              <a:lumOff val="50000"/>
                            </a:schemeClr>
                          </a:solidFill>
                          <a:effectLst/>
                        </a:rPr>
                        <a:t>統一超商、康是美、統一時代百貨、高雄夢時代購物中心、星巴克、</a:t>
                      </a:r>
                      <a:endParaRPr lang="en-US" altLang="zh-TW" sz="1800" b="0" kern="1200" dirty="0">
                        <a:solidFill>
                          <a:schemeClr val="tx1">
                            <a:lumMod val="50000"/>
                            <a:lumOff val="50000"/>
                          </a:schemeClr>
                        </a:solidFill>
                        <a:effectLst/>
                      </a:endParaRPr>
                    </a:p>
                    <a:p>
                      <a:pPr marL="0" indent="0" algn="ctr">
                        <a:buFont typeface="+mj-lt"/>
                        <a:buNone/>
                      </a:pPr>
                      <a:r>
                        <a:rPr lang="zh-TW" altLang="en-US" sz="1800" b="0" kern="1200" dirty="0">
                          <a:solidFill>
                            <a:schemeClr val="tx1">
                              <a:lumMod val="50000"/>
                              <a:lumOff val="50000"/>
                            </a:schemeClr>
                          </a:solidFill>
                          <a:effectLst/>
                        </a:rPr>
                        <a:t>多拿滋、</a:t>
                      </a:r>
                      <a:r>
                        <a:rPr lang="en-US" altLang="zh-TW" sz="1800" b="0" kern="1200" dirty="0">
                          <a:solidFill>
                            <a:schemeClr val="tx1">
                              <a:lumMod val="50000"/>
                              <a:lumOff val="50000"/>
                            </a:schemeClr>
                          </a:solidFill>
                          <a:effectLst/>
                        </a:rPr>
                        <a:t>21</a:t>
                      </a:r>
                      <a:r>
                        <a:rPr lang="zh-TW" altLang="en-US" sz="1800" b="0" kern="1200" dirty="0">
                          <a:solidFill>
                            <a:schemeClr val="tx1">
                              <a:lumMod val="50000"/>
                              <a:lumOff val="50000"/>
                            </a:schemeClr>
                          </a:solidFill>
                          <a:effectLst/>
                        </a:rPr>
                        <a:t>風味館、酷聖石冰淇淋</a:t>
                      </a:r>
                      <a:endParaRPr lang="en-US" altLang="zh-TW" sz="1800" b="0" kern="1200" dirty="0">
                        <a:solidFill>
                          <a:schemeClr val="tx1">
                            <a:lumMod val="50000"/>
                            <a:lumOff val="50000"/>
                          </a:schemeClr>
                        </a:solidFill>
                        <a:effectLst/>
                      </a:endParaRPr>
                    </a:p>
                    <a:p>
                      <a:pPr marL="0" indent="0" algn="ctr">
                        <a:buFont typeface="+mj-lt"/>
                        <a:buNone/>
                      </a:pPr>
                      <a:r>
                        <a:rPr lang="zh-TW" altLang="en-US" sz="1800" b="0" kern="1200" dirty="0">
                          <a:solidFill>
                            <a:schemeClr val="tx1">
                              <a:lumMod val="50000"/>
                              <a:lumOff val="50000"/>
                            </a:schemeClr>
                          </a:solidFill>
                          <a:effectLst/>
                        </a:rPr>
                        <a:t>等統一旗下店家。</a:t>
                      </a:r>
                      <a:endParaRPr lang="zh-TW" altLang="en-US" dirty="0">
                        <a:solidFill>
                          <a:schemeClr val="tx1">
                            <a:lumMod val="50000"/>
                            <a:lumOff val="50000"/>
                          </a:schemeClr>
                        </a:solidFill>
                      </a:endParaRPr>
                    </a:p>
                  </a:txBody>
                  <a:tcPr anchor="ctr">
                    <a:solidFill>
                      <a:schemeClr val="bg1">
                        <a:lumMod val="95000"/>
                      </a:schemeClr>
                    </a:solidFill>
                  </a:tcPr>
                </a:tc>
                <a:extLst>
                  <a:ext uri="{0D108BD9-81ED-4DB2-BD59-A6C34878D82A}">
                    <a16:rowId xmlns:a16="http://schemas.microsoft.com/office/drawing/2014/main" val="2065387052"/>
                  </a:ext>
                </a:extLst>
              </a:tr>
              <a:tr h="370840">
                <a:tc>
                  <a:txBody>
                    <a:bodyPr/>
                    <a:lstStyle/>
                    <a:p>
                      <a:pPr marL="0" indent="0" algn="ctr">
                        <a:buFont typeface="+mj-lt"/>
                        <a:buNone/>
                      </a:pPr>
                      <a:r>
                        <a:rPr lang="zh-TW" altLang="en-US" dirty="0">
                          <a:solidFill>
                            <a:schemeClr val="bg1"/>
                          </a:solidFill>
                        </a:rPr>
                        <a:t>其他</a:t>
                      </a:r>
                    </a:p>
                  </a:txBody>
                  <a:tcPr anchor="ctr">
                    <a:solidFill>
                      <a:schemeClr val="accent2"/>
                    </a:solidFill>
                  </a:tcPr>
                </a:tc>
                <a:tc>
                  <a:txBody>
                    <a:bodyPr/>
                    <a:lstStyle/>
                    <a:p>
                      <a:pPr marL="0" indent="0" algn="ctr">
                        <a:buFont typeface="+mj-lt"/>
                        <a:buNone/>
                      </a:pPr>
                      <a:endParaRPr lang="zh-TW" altLang="en-U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lang="zh-TW" altLang="en-US" sz="1800" kern="1200" dirty="0">
                          <a:solidFill>
                            <a:schemeClr val="tx1">
                              <a:lumMod val="50000"/>
                              <a:lumOff val="50000"/>
                            </a:schemeClr>
                          </a:solidFill>
                        </a:rPr>
                        <a:t>多一筆序號處理費</a:t>
                      </a:r>
                      <a:r>
                        <a:rPr lang="en-US" altLang="zh-TW" sz="1800" kern="1200" dirty="0">
                          <a:solidFill>
                            <a:schemeClr val="tx1">
                              <a:lumMod val="50000"/>
                              <a:lumOff val="50000"/>
                            </a:schemeClr>
                          </a:solidFill>
                        </a:rPr>
                        <a:t>(</a:t>
                      </a:r>
                      <a:r>
                        <a:rPr lang="zh-TW" altLang="en-US" sz="1800" kern="1200" dirty="0">
                          <a:solidFill>
                            <a:schemeClr val="tx1">
                              <a:lumMod val="50000"/>
                              <a:lumOff val="50000"/>
                            </a:schemeClr>
                          </a:solidFill>
                        </a:rPr>
                        <a:t>每張</a:t>
                      </a:r>
                      <a:r>
                        <a:rPr lang="en-US" altLang="zh-TW" sz="1800" kern="1200" dirty="0">
                          <a:solidFill>
                            <a:schemeClr val="tx1">
                              <a:lumMod val="50000"/>
                              <a:lumOff val="50000"/>
                            </a:schemeClr>
                          </a:solidFill>
                        </a:rPr>
                        <a:t>5</a:t>
                      </a:r>
                      <a:r>
                        <a:rPr lang="zh-TW" altLang="en-US" sz="1800" kern="1200" dirty="0">
                          <a:solidFill>
                            <a:schemeClr val="tx1">
                              <a:lumMod val="50000"/>
                              <a:lumOff val="50000"/>
                            </a:schemeClr>
                          </a:solidFill>
                        </a:rPr>
                        <a:t>元</a:t>
                      </a:r>
                      <a:r>
                        <a:rPr lang="en-US" altLang="zh-TW" sz="1800" kern="1200" dirty="0">
                          <a:solidFill>
                            <a:schemeClr val="tx1">
                              <a:lumMod val="50000"/>
                              <a:lumOff val="50000"/>
                            </a:schemeClr>
                          </a:solidFill>
                        </a:rPr>
                        <a:t>)</a:t>
                      </a:r>
                      <a:endParaRPr lang="zh-TW" altLang="en-US" sz="1800" kern="1200" dirty="0">
                        <a:solidFill>
                          <a:schemeClr val="tx1">
                            <a:lumMod val="50000"/>
                            <a:lumOff val="50000"/>
                          </a:schemeClr>
                        </a:solidFill>
                        <a:latin typeface="+mn-lt"/>
                        <a:ea typeface="+mn-ea"/>
                        <a:cs typeface="+mn-cs"/>
                      </a:endParaRPr>
                    </a:p>
                  </a:txBody>
                  <a:tcPr anchor="ctr">
                    <a:solidFill>
                      <a:schemeClr val="bg1">
                        <a:lumMod val="85000"/>
                      </a:schemeClr>
                    </a:solidFill>
                  </a:tcPr>
                </a:tc>
                <a:extLst>
                  <a:ext uri="{0D108BD9-81ED-4DB2-BD59-A6C34878D82A}">
                    <a16:rowId xmlns:a16="http://schemas.microsoft.com/office/drawing/2014/main" val="2455993072"/>
                  </a:ext>
                </a:extLst>
              </a:tr>
              <a:tr h="370840">
                <a:tc>
                  <a:txBody>
                    <a:bodyPr/>
                    <a:lstStyle/>
                    <a:p>
                      <a:pPr marL="0" indent="0" algn="ctr">
                        <a:buFont typeface="+mj-lt"/>
                        <a:buNone/>
                      </a:pPr>
                      <a:r>
                        <a:rPr lang="zh-TW" altLang="en-US" dirty="0">
                          <a:solidFill>
                            <a:schemeClr val="bg1"/>
                          </a:solidFill>
                        </a:rPr>
                        <a:t>預估費用</a:t>
                      </a:r>
                      <a:r>
                        <a:rPr lang="en-US" altLang="zh-TW" dirty="0">
                          <a:solidFill>
                            <a:schemeClr val="bg1"/>
                          </a:solidFill>
                        </a:rPr>
                        <a:t>(200</a:t>
                      </a:r>
                      <a:r>
                        <a:rPr lang="zh-TW" altLang="en-US" dirty="0">
                          <a:solidFill>
                            <a:schemeClr val="bg1"/>
                          </a:solidFill>
                        </a:rPr>
                        <a:t>張</a:t>
                      </a:r>
                      <a:r>
                        <a:rPr lang="en-US" altLang="zh-TW" dirty="0">
                          <a:solidFill>
                            <a:schemeClr val="bg1"/>
                          </a:solidFill>
                        </a:rPr>
                        <a:t>)</a:t>
                      </a:r>
                      <a:endParaRPr lang="zh-TW" altLang="en-US" dirty="0">
                        <a:solidFill>
                          <a:schemeClr val="bg1"/>
                        </a:solidFill>
                      </a:endParaRPr>
                    </a:p>
                  </a:txBody>
                  <a:tcPr anchor="ctr">
                    <a:solidFill>
                      <a:schemeClr val="accent2"/>
                    </a:solidFill>
                  </a:tcPr>
                </a:tc>
                <a:tc>
                  <a:txBody>
                    <a:bodyPr/>
                    <a:lstStyle/>
                    <a:p>
                      <a:pPr marL="0" indent="0" algn="ctr">
                        <a:buFont typeface="+mj-lt"/>
                        <a:buNone/>
                      </a:pPr>
                      <a:r>
                        <a:rPr lang="en-US" altLang="zh-TW" dirty="0"/>
                        <a:t>27,000</a:t>
                      </a:r>
                      <a:endParaRPr lang="zh-TW" altLang="en-U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 typeface="+mj-lt"/>
                        <a:buNone/>
                        <a:tabLst/>
                        <a:defRPr/>
                      </a:pPr>
                      <a:r>
                        <a:rPr lang="en-US" altLang="zh-TW" sz="1800" kern="1200" dirty="0">
                          <a:solidFill>
                            <a:schemeClr val="tx1">
                              <a:lumMod val="50000"/>
                              <a:lumOff val="50000"/>
                            </a:schemeClr>
                          </a:solidFill>
                        </a:rPr>
                        <a:t>28,000</a:t>
                      </a:r>
                      <a:endParaRPr lang="zh-TW" altLang="en-US" sz="1800" kern="1200" dirty="0">
                        <a:solidFill>
                          <a:schemeClr val="tx1">
                            <a:lumMod val="50000"/>
                            <a:lumOff val="50000"/>
                          </a:schemeClr>
                        </a:solidFill>
                        <a:latin typeface="+mn-lt"/>
                        <a:ea typeface="+mn-ea"/>
                        <a:cs typeface="+mn-cs"/>
                      </a:endParaRPr>
                    </a:p>
                  </a:txBody>
                  <a:tcPr anchor="ctr">
                    <a:solidFill>
                      <a:schemeClr val="bg1">
                        <a:lumMod val="95000"/>
                      </a:schemeClr>
                    </a:solidFill>
                  </a:tcPr>
                </a:tc>
                <a:extLst>
                  <a:ext uri="{0D108BD9-81ED-4DB2-BD59-A6C34878D82A}">
                    <a16:rowId xmlns:a16="http://schemas.microsoft.com/office/drawing/2014/main" val="29274107"/>
                  </a:ext>
                </a:extLst>
              </a:tr>
            </a:tbl>
          </a:graphicData>
        </a:graphic>
      </p:graphicFrame>
    </p:spTree>
    <p:extLst>
      <p:ext uri="{BB962C8B-B14F-4D97-AF65-F5344CB8AC3E}">
        <p14:creationId xmlns:p14="http://schemas.microsoft.com/office/powerpoint/2010/main" val="3075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D8851D-F4B7-4D7F-AA4B-043483C64394}"/>
              </a:ext>
            </a:extLst>
          </p:cNvPr>
          <p:cNvSpPr>
            <a:spLocks noGrp="1"/>
          </p:cNvSpPr>
          <p:nvPr>
            <p:ph type="title"/>
          </p:nvPr>
        </p:nvSpPr>
        <p:spPr>
          <a:xfrm>
            <a:off x="113490" y="0"/>
            <a:ext cx="11137237" cy="562074"/>
          </a:xfrm>
        </p:spPr>
        <p:txBody>
          <a:bodyPr/>
          <a:lstStyle/>
          <a:p>
            <a:r>
              <a:rPr lang="zh-TW" altLang="en-US" dirty="0"/>
              <a:t>投信印鑑管理辦法優化前後比較</a:t>
            </a:r>
          </a:p>
        </p:txBody>
      </p:sp>
      <p:sp>
        <p:nvSpPr>
          <p:cNvPr id="4" name="文字方塊 3">
            <a:extLst>
              <a:ext uri="{FF2B5EF4-FFF2-40B4-BE49-F238E27FC236}">
                <a16:creationId xmlns:a16="http://schemas.microsoft.com/office/drawing/2014/main" id="{19574D50-14CD-45E7-A3E0-96B9CC4C55B0}"/>
              </a:ext>
            </a:extLst>
          </p:cNvPr>
          <p:cNvSpPr txBox="1"/>
          <p:nvPr/>
        </p:nvSpPr>
        <p:spPr>
          <a:xfrm>
            <a:off x="8301674" y="993678"/>
            <a:ext cx="2441196" cy="276999"/>
          </a:xfrm>
          <a:prstGeom prst="rect">
            <a:avLst/>
          </a:prstGeom>
          <a:noFill/>
        </p:spPr>
        <p:txBody>
          <a:bodyPr wrap="square" rtlCol="0">
            <a:spAutoFit/>
          </a:bodyPr>
          <a:lstStyle/>
          <a:p>
            <a:r>
              <a:rPr lang="zh-TW" altLang="en-US" sz="1200" dirty="0"/>
              <a:t>權責單位</a:t>
            </a:r>
            <a:r>
              <a:rPr lang="en-US" altLang="zh-TW" sz="1200" dirty="0"/>
              <a:t>(</a:t>
            </a:r>
            <a:r>
              <a:rPr lang="zh-TW" altLang="en-US" sz="1200" dirty="0"/>
              <a:t>管理單位</a:t>
            </a:r>
            <a:r>
              <a:rPr lang="en-US" altLang="zh-TW" sz="1200" dirty="0"/>
              <a:t>)</a:t>
            </a:r>
            <a:r>
              <a:rPr lang="zh-TW" altLang="en-US" sz="1200" dirty="0"/>
              <a:t>：人資行政部</a:t>
            </a:r>
            <a:endParaRPr lang="en-US" altLang="zh-TW" sz="1200" dirty="0"/>
          </a:p>
        </p:txBody>
      </p:sp>
      <p:graphicFrame>
        <p:nvGraphicFramePr>
          <p:cNvPr id="5" name="表格 4">
            <a:extLst>
              <a:ext uri="{FF2B5EF4-FFF2-40B4-BE49-F238E27FC236}">
                <a16:creationId xmlns:a16="http://schemas.microsoft.com/office/drawing/2014/main" id="{C0DF1964-AE51-48EF-AA48-3D0F761B1C68}"/>
              </a:ext>
            </a:extLst>
          </p:cNvPr>
          <p:cNvGraphicFramePr>
            <a:graphicFrameLocks noGrp="1"/>
          </p:cNvGraphicFramePr>
          <p:nvPr>
            <p:extLst>
              <p:ext uri="{D42A27DB-BD31-4B8C-83A1-F6EECF244321}">
                <p14:modId xmlns:p14="http://schemas.microsoft.com/office/powerpoint/2010/main" val="4285079276"/>
              </p:ext>
            </p:extLst>
          </p:nvPr>
        </p:nvGraphicFramePr>
        <p:xfrm>
          <a:off x="113490" y="562074"/>
          <a:ext cx="11965020" cy="6217920"/>
        </p:xfrm>
        <a:graphic>
          <a:graphicData uri="http://schemas.openxmlformats.org/drawingml/2006/table">
            <a:tbl>
              <a:tblPr firstRow="1" bandRow="1">
                <a:tableStyleId>{21E4AEA4-8DFA-4A89-87EB-49C32662AFE0}</a:tableStyleId>
              </a:tblPr>
              <a:tblGrid>
                <a:gridCol w="885216">
                  <a:extLst>
                    <a:ext uri="{9D8B030D-6E8A-4147-A177-3AD203B41FA5}">
                      <a16:colId xmlns:a16="http://schemas.microsoft.com/office/drawing/2014/main" val="18306607"/>
                    </a:ext>
                  </a:extLst>
                </a:gridCol>
                <a:gridCol w="1582829">
                  <a:extLst>
                    <a:ext uri="{9D8B030D-6E8A-4147-A177-3AD203B41FA5}">
                      <a16:colId xmlns:a16="http://schemas.microsoft.com/office/drawing/2014/main" val="2089814589"/>
                    </a:ext>
                  </a:extLst>
                </a:gridCol>
                <a:gridCol w="1582829">
                  <a:extLst>
                    <a:ext uri="{9D8B030D-6E8A-4147-A177-3AD203B41FA5}">
                      <a16:colId xmlns:a16="http://schemas.microsoft.com/office/drawing/2014/main" val="3982686424"/>
                    </a:ext>
                  </a:extLst>
                </a:gridCol>
                <a:gridCol w="1582829">
                  <a:extLst>
                    <a:ext uri="{9D8B030D-6E8A-4147-A177-3AD203B41FA5}">
                      <a16:colId xmlns:a16="http://schemas.microsoft.com/office/drawing/2014/main" val="2402011934"/>
                    </a:ext>
                  </a:extLst>
                </a:gridCol>
                <a:gridCol w="1582829">
                  <a:extLst>
                    <a:ext uri="{9D8B030D-6E8A-4147-A177-3AD203B41FA5}">
                      <a16:colId xmlns:a16="http://schemas.microsoft.com/office/drawing/2014/main" val="3778007840"/>
                    </a:ext>
                  </a:extLst>
                </a:gridCol>
                <a:gridCol w="1661079">
                  <a:extLst>
                    <a:ext uri="{9D8B030D-6E8A-4147-A177-3AD203B41FA5}">
                      <a16:colId xmlns:a16="http://schemas.microsoft.com/office/drawing/2014/main" val="3692287407"/>
                    </a:ext>
                  </a:extLst>
                </a:gridCol>
                <a:gridCol w="1661079">
                  <a:extLst>
                    <a:ext uri="{9D8B030D-6E8A-4147-A177-3AD203B41FA5}">
                      <a16:colId xmlns:a16="http://schemas.microsoft.com/office/drawing/2014/main" val="3208955717"/>
                    </a:ext>
                  </a:extLst>
                </a:gridCol>
                <a:gridCol w="1426330">
                  <a:extLst>
                    <a:ext uri="{9D8B030D-6E8A-4147-A177-3AD203B41FA5}">
                      <a16:colId xmlns:a16="http://schemas.microsoft.com/office/drawing/2014/main" val="3516535962"/>
                    </a:ext>
                  </a:extLst>
                </a:gridCol>
              </a:tblGrid>
              <a:tr h="147024">
                <a:tc>
                  <a:txBody>
                    <a:bodyPr/>
                    <a:lstStyle/>
                    <a:p>
                      <a:pPr algn="ctr"/>
                      <a:endParaRPr lang="zh-TW" altLang="en-US" sz="1100" b="1" kern="1200" dirty="0">
                        <a:solidFill>
                          <a:schemeClr val="lt1"/>
                        </a:solidFill>
                        <a:latin typeface="Times New Roman" panose="02020603050405020304" pitchFamily="18" charset="0"/>
                        <a:ea typeface="+mn-ea"/>
                        <a:cs typeface="Times New Roman" panose="02020603050405020304" pitchFamily="18" charset="0"/>
                      </a:endParaRPr>
                    </a:p>
                  </a:txBody>
                  <a:tcPr anchor="ctr">
                    <a:solidFill>
                      <a:srgbClr val="00A850"/>
                    </a:solidFill>
                  </a:tcPr>
                </a:tc>
                <a:tc gridSpan="4">
                  <a:txBody>
                    <a:bodyPr/>
                    <a:lstStyle/>
                    <a:p>
                      <a:pPr algn="ctr"/>
                      <a:r>
                        <a:rPr lang="zh-TW" altLang="en-US" sz="1100" dirty="0">
                          <a:latin typeface="Times New Roman" panose="02020603050405020304" pitchFamily="18" charset="0"/>
                          <a:ea typeface="+mn-ea"/>
                          <a:cs typeface="Times New Roman" panose="02020603050405020304" pitchFamily="18" charset="0"/>
                        </a:rPr>
                        <a:t>優化前</a:t>
                      </a:r>
                      <a:endParaRPr lang="en-US" altLang="zh-TW" sz="1100" dirty="0">
                        <a:latin typeface="Times New Roman" panose="02020603050405020304" pitchFamily="18" charset="0"/>
                        <a:ea typeface="+mn-ea"/>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solidFill>
                      <a:srgbClr val="00A850"/>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50" dirty="0">
                        <a:latin typeface="Times New Roman" panose="02020603050405020304" pitchFamily="18" charset="0"/>
                        <a:ea typeface="+mn-ea"/>
                        <a:cs typeface="Times New Roman" panose="02020603050405020304" pitchFamily="18" charset="0"/>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TW" sz="1050" dirty="0">
                        <a:latin typeface="Times New Roman" panose="02020603050405020304" pitchFamily="18" charset="0"/>
                        <a:ea typeface="+mn-ea"/>
                        <a:cs typeface="Times New Roman" panose="02020603050405020304" pitchFamily="18" charset="0"/>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050" dirty="0">
                        <a:latin typeface="Times New Roman" panose="02020603050405020304" pitchFamily="18" charset="0"/>
                        <a:ea typeface="+mn-ea"/>
                        <a:cs typeface="Times New Roman" panose="02020603050405020304" pitchFamily="18" charset="0"/>
                      </a:endParaRPr>
                    </a:p>
                  </a:txBody>
                  <a:tcPr anchor="ctr"/>
                </a:tc>
                <a:tc gridSpan="3">
                  <a:txBody>
                    <a:bodyPr/>
                    <a:lstStyle/>
                    <a:p>
                      <a:pPr algn="ctr"/>
                      <a:r>
                        <a:rPr lang="zh-TW" altLang="en-US" sz="1100" dirty="0">
                          <a:latin typeface="Times New Roman" panose="02020603050405020304" pitchFamily="18" charset="0"/>
                          <a:ea typeface="+mn-ea"/>
                          <a:cs typeface="Times New Roman" panose="02020603050405020304" pitchFamily="18" charset="0"/>
                        </a:rPr>
                        <a:t>優化後</a:t>
                      </a:r>
                      <a:endParaRPr lang="en-US" altLang="zh-TW" sz="1100" dirty="0">
                        <a:latin typeface="Times New Roman" panose="02020603050405020304" pitchFamily="18" charset="0"/>
                        <a:ea typeface="+mn-ea"/>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solidFill>
                      <a:srgbClr val="00A850"/>
                    </a:solidFill>
                  </a:tcPr>
                </a:tc>
                <a:tc hMerge="1">
                  <a:txBody>
                    <a:bodyPr/>
                    <a:lstStyle/>
                    <a:p>
                      <a:pPr algn="ctr"/>
                      <a:endParaRPr lang="en-US" altLang="zh-TW" sz="1050" dirty="0">
                        <a:latin typeface="Times New Roman" panose="02020603050405020304" pitchFamily="18" charset="0"/>
                        <a:ea typeface="+mn-ea"/>
                        <a:cs typeface="Times New Roman" panose="02020603050405020304" pitchFamily="18" charset="0"/>
                      </a:endParaRPr>
                    </a:p>
                  </a:txBody>
                  <a:tcPr anchor="ctr"/>
                </a:tc>
                <a:tc hMerge="1">
                  <a:txBody>
                    <a:bodyPr/>
                    <a:lstStyle/>
                    <a:p>
                      <a:pPr algn="ctr"/>
                      <a:endParaRPr lang="en-US" altLang="zh-TW" sz="1100" dirty="0">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210734429"/>
                  </a:ext>
                </a:extLst>
              </a:tr>
              <a:tr h="147024">
                <a:tc>
                  <a:txBody>
                    <a:bodyPr/>
                    <a:lstStyle/>
                    <a:p>
                      <a:pPr algn="ctr"/>
                      <a:r>
                        <a:rPr lang="zh-TW" altLang="en-US" sz="1100" b="1" kern="1200" dirty="0">
                          <a:solidFill>
                            <a:schemeClr val="lt1"/>
                          </a:solidFill>
                          <a:latin typeface="Times New Roman" panose="02020603050405020304" pitchFamily="18" charset="0"/>
                          <a:ea typeface="+mn-ea"/>
                          <a:cs typeface="Times New Roman" panose="02020603050405020304" pitchFamily="18" charset="0"/>
                        </a:rPr>
                        <a:t>印鑑類別</a:t>
                      </a:r>
                    </a:p>
                  </a:txBody>
                  <a:tcPr anchor="ctr">
                    <a:solidFill>
                      <a:srgbClr val="00A850"/>
                    </a:solidFill>
                  </a:tcPr>
                </a:tc>
                <a:tc>
                  <a:txBody>
                    <a:bodyPr/>
                    <a:lstStyle/>
                    <a:p>
                      <a:pPr algn="ct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第一類印鑑</a:t>
                      </a:r>
                      <a:endParaRPr lang="en-US" altLang="zh-TW" sz="11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第二類印鑑</a:t>
                      </a:r>
                      <a:endParaRPr lang="en-US" altLang="zh-TW" sz="11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第三類印鑑</a:t>
                      </a:r>
                      <a:endParaRPr lang="en-US" altLang="zh-TW" sz="11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第四類印鑑</a:t>
                      </a:r>
                    </a:p>
                  </a:txBody>
                  <a:tcPr anchor="ctr">
                    <a:lnR w="28575"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zh-TW" altLang="en-US" sz="1100" dirty="0">
                          <a:latin typeface="Times New Roman" panose="02020603050405020304" pitchFamily="18" charset="0"/>
                          <a:ea typeface="+mn-ea"/>
                          <a:cs typeface="Times New Roman" panose="02020603050405020304" pitchFamily="18" charset="0"/>
                        </a:rPr>
                        <a:t>重要印鑑</a:t>
                      </a:r>
                    </a:p>
                  </a:txBody>
                  <a:tcPr anchor="ctr">
                    <a:lnL w="28575" cap="flat" cmpd="sng" algn="ctr">
                      <a:solidFill>
                        <a:schemeClr val="bg1"/>
                      </a:solidFill>
                      <a:prstDash val="solid"/>
                      <a:round/>
                      <a:headEnd type="none" w="med" len="med"/>
                      <a:tailEnd type="none" w="med" len="med"/>
                    </a:lnL>
                    <a:solidFill>
                      <a:srgbClr val="CCE4C6"/>
                    </a:solidFill>
                  </a:tcPr>
                </a:tc>
                <a:tc>
                  <a:txBody>
                    <a:bodyPr/>
                    <a:lstStyle/>
                    <a:p>
                      <a:pPr algn="ctr"/>
                      <a:r>
                        <a:rPr lang="zh-TW" altLang="en-US" sz="1100" dirty="0">
                          <a:latin typeface="Times New Roman" panose="02020603050405020304" pitchFamily="18" charset="0"/>
                          <a:ea typeface="+mn-ea"/>
                          <a:cs typeface="Times New Roman" panose="02020603050405020304" pitchFamily="18" charset="0"/>
                        </a:rPr>
                        <a:t>專用印鑑</a:t>
                      </a:r>
                    </a:p>
                  </a:txBody>
                  <a:tcPr anchor="ctr">
                    <a:solidFill>
                      <a:srgbClr val="CCE4C6"/>
                    </a:solidFill>
                  </a:tcPr>
                </a:tc>
                <a:tc>
                  <a:txBody>
                    <a:bodyPr/>
                    <a:lstStyle/>
                    <a:p>
                      <a:pPr algn="ctr"/>
                      <a:r>
                        <a:rPr lang="zh-TW" altLang="en-US" sz="1100" dirty="0">
                          <a:latin typeface="Times New Roman" panose="02020603050405020304" pitchFamily="18" charset="0"/>
                          <a:ea typeface="+mn-ea"/>
                          <a:cs typeface="Times New Roman" panose="02020603050405020304" pitchFamily="18" charset="0"/>
                        </a:rPr>
                        <a:t>其他印鑑</a:t>
                      </a:r>
                    </a:p>
                  </a:txBody>
                  <a:tcPr anchor="ctr">
                    <a:solidFill>
                      <a:srgbClr val="CCE4C6"/>
                    </a:solidFill>
                  </a:tcPr>
                </a:tc>
                <a:extLst>
                  <a:ext uri="{0D108BD9-81ED-4DB2-BD59-A6C34878D82A}">
                    <a16:rowId xmlns:a16="http://schemas.microsoft.com/office/drawing/2014/main" val="3212133079"/>
                  </a:ext>
                </a:extLst>
              </a:tr>
              <a:tr h="527558">
                <a:tc>
                  <a:txBody>
                    <a:bodyPr/>
                    <a:lstStyle/>
                    <a:p>
                      <a:pPr algn="ctr"/>
                      <a:r>
                        <a:rPr lang="zh-TW" altLang="en-US" sz="1100" dirty="0">
                          <a:solidFill>
                            <a:schemeClr val="bg1"/>
                          </a:solidFill>
                          <a:latin typeface="Times New Roman" panose="02020603050405020304" pitchFamily="18" charset="0"/>
                          <a:ea typeface="+mn-ea"/>
                          <a:cs typeface="Times New Roman" panose="02020603050405020304" pitchFamily="18" charset="0"/>
                        </a:rPr>
                        <a:t>定義</a:t>
                      </a:r>
                    </a:p>
                  </a:txBody>
                  <a:tcPr anchor="ctr">
                    <a:solidFill>
                      <a:srgbClr val="00A850"/>
                    </a:solidFill>
                  </a:tcPr>
                </a:tc>
                <a:tc>
                  <a:txBody>
                    <a:bodyPr/>
                    <a:lstStyle/>
                    <a:p>
                      <a:pPr algn="ctr"/>
                      <a:r>
                        <a:rPr lang="zh-TW" altLang="zh-TW" sz="1100" kern="1200" dirty="0">
                          <a:solidFill>
                            <a:schemeClr val="tx1">
                              <a:lumMod val="50000"/>
                              <a:lumOff val="50000"/>
                            </a:schemeClr>
                          </a:solidFill>
                          <a:effectLst/>
                          <a:latin typeface="Times New Roman" panose="02020603050405020304" pitchFamily="18" charset="0"/>
                          <a:ea typeface="+mn-ea"/>
                          <a:cs typeface="Times New Roman" panose="02020603050405020304" pitchFamily="18" charset="0"/>
                        </a:rPr>
                        <a:t>公司章及負責人章</a:t>
                      </a:r>
                      <a:endPar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95000"/>
                      </a:schemeClr>
                    </a:solidFill>
                  </a:tcPr>
                </a:tc>
                <a:tc>
                  <a:txBody>
                    <a:bodyPr/>
                    <a:lstStyle/>
                    <a:p>
                      <a:pPr algn="l"/>
                      <a:r>
                        <a:rPr lang="zh-TW"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總經理章或已加註使用用途且該用途無法明確歸屬單一部門職權之公司專用章。</a:t>
                      </a:r>
                      <a:endPar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95000"/>
                      </a:schemeClr>
                    </a:solidFill>
                  </a:tcPr>
                </a:tc>
                <a:tc>
                  <a:txBody>
                    <a:bodyPr/>
                    <a:lstStyle/>
                    <a:p>
                      <a:pPr algn="l"/>
                      <a:r>
                        <a:rPr lang="zh-TW"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已加註使用用途且該用途可明確歸屬單一部門職權之公司專用章或已限定部門名稱之各式印章</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p>
                  </a:txBody>
                  <a:tcPr anchor="ct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非屬前述範圍。</a:t>
                      </a:r>
                      <a:endPar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例如：姓名章、作業章、日期等。</a:t>
                      </a:r>
                    </a:p>
                  </a:txBody>
                  <a:tcPr anchor="ctr">
                    <a:lnR w="28575" cap="flat" cmpd="sng" algn="ctr">
                      <a:solidFill>
                        <a:schemeClr val="bg1"/>
                      </a:solidFill>
                      <a:prstDash val="solid"/>
                      <a:round/>
                      <a:headEnd type="none" w="med" len="med"/>
                      <a:tailEnd type="none" w="med" len="med"/>
                    </a:lnR>
                    <a:solidFill>
                      <a:schemeClr val="bg1">
                        <a:lumMod val="95000"/>
                      </a:schemeClr>
                    </a:solidFill>
                  </a:tcPr>
                </a:tc>
                <a:tc>
                  <a:txBody>
                    <a:bodyPr/>
                    <a:lstStyle/>
                    <a:p>
                      <a:pPr algn="ctr"/>
                      <a:r>
                        <a:rPr lang="zh-TW" altLang="en-US" sz="1100" dirty="0">
                          <a:latin typeface="Times New Roman" panose="02020603050405020304" pitchFamily="18" charset="0"/>
                          <a:ea typeface="+mn-ea"/>
                          <a:cs typeface="Times New Roman" panose="02020603050405020304" pitchFamily="18" charset="0"/>
                        </a:rPr>
                        <a:t>本公司印信</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大章</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a:t>
                      </a:r>
                      <a:endParaRPr lang="en-US" altLang="zh-TW" sz="1100" dirty="0">
                        <a:latin typeface="Times New Roman" panose="02020603050405020304" pitchFamily="18" charset="0"/>
                        <a:ea typeface="+mn-ea"/>
                        <a:cs typeface="Times New Roman" panose="02020603050405020304" pitchFamily="18" charset="0"/>
                      </a:endParaRPr>
                    </a:p>
                    <a:p>
                      <a:pPr algn="ctr"/>
                      <a:r>
                        <a:rPr lang="zh-TW" altLang="en-US" sz="1100" dirty="0">
                          <a:latin typeface="Times New Roman" panose="02020603050405020304" pitchFamily="18" charset="0"/>
                          <a:ea typeface="+mn-ea"/>
                          <a:cs typeface="Times New Roman" panose="02020603050405020304" pitchFamily="18" charset="0"/>
                        </a:rPr>
                        <a:t>董事長印信</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小章</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a:t>
                      </a:r>
                      <a:endParaRPr lang="en-US" altLang="zh-TW" sz="1100" dirty="0">
                        <a:latin typeface="Times New Roman" panose="02020603050405020304" pitchFamily="18" charset="0"/>
                        <a:ea typeface="+mn-ea"/>
                        <a:cs typeface="Times New Roman" panose="02020603050405020304" pitchFamily="18" charset="0"/>
                      </a:endParaRPr>
                    </a:p>
                    <a:p>
                      <a:pPr algn="ctr"/>
                      <a:r>
                        <a:rPr lang="zh-TW" altLang="en-US" sz="1100" dirty="0">
                          <a:latin typeface="Times New Roman" panose="02020603050405020304" pitchFamily="18" charset="0"/>
                          <a:ea typeface="+mn-ea"/>
                          <a:cs typeface="Times New Roman" panose="02020603050405020304" pitchFamily="18" charset="0"/>
                        </a:rPr>
                        <a:t>董事長及總經理職章</a:t>
                      </a:r>
                      <a:endParaRPr lang="en-US" altLang="zh-TW" sz="1100" dirty="0">
                        <a:latin typeface="Times New Roman" panose="02020603050405020304" pitchFamily="18" charset="0"/>
                        <a:ea typeface="+mn-ea"/>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solidFill>
                      <a:srgbClr val="EFF7ED"/>
                    </a:solidFill>
                  </a:tcPr>
                </a:tc>
                <a:tc>
                  <a:txBody>
                    <a:bodyPr/>
                    <a:lstStyle/>
                    <a:p>
                      <a:pPr algn="ctr"/>
                      <a:r>
                        <a:rPr lang="zh-TW" altLang="en-US" sz="1100" dirty="0">
                          <a:latin typeface="Times New Roman" panose="02020603050405020304" pitchFamily="18" charset="0"/>
                          <a:ea typeface="+mn-ea"/>
                          <a:cs typeface="Times New Roman" panose="02020603050405020304" pitchFamily="18" charset="0"/>
                        </a:rPr>
                        <a:t>特殊用途之公司專章</a:t>
                      </a:r>
                      <a:endParaRPr lang="en-US" altLang="zh-TW" sz="1100" dirty="0">
                        <a:latin typeface="Times New Roman" panose="02020603050405020304" pitchFamily="18" charset="0"/>
                        <a:ea typeface="+mn-ea"/>
                        <a:cs typeface="Times New Roman" panose="02020603050405020304" pitchFamily="18" charset="0"/>
                      </a:endParaRPr>
                    </a:p>
                    <a:p>
                      <a:pPr algn="ctr"/>
                      <a:r>
                        <a:rPr lang="zh-TW" altLang="en-US" sz="1100" dirty="0">
                          <a:latin typeface="Times New Roman" panose="02020603050405020304" pitchFamily="18" charset="0"/>
                          <a:ea typeface="+mn-ea"/>
                          <a:cs typeface="Times New Roman" panose="02020603050405020304" pitchFamily="18" charset="0"/>
                        </a:rPr>
                        <a:t>或部門使用印章</a:t>
                      </a:r>
                    </a:p>
                  </a:txBody>
                  <a:tcPr anchor="ctr">
                    <a:solidFill>
                      <a:srgbClr val="EFF7ED"/>
                    </a:solidFill>
                  </a:tcPr>
                </a:tc>
                <a:tc>
                  <a:txBody>
                    <a:bodyPr/>
                    <a:lstStyle/>
                    <a:p>
                      <a:pPr algn="ctr"/>
                      <a:r>
                        <a:rPr lang="zh-TW" altLang="en-US" sz="1100" dirty="0">
                          <a:latin typeface="Times New Roman" panose="02020603050405020304" pitchFamily="18" charset="0"/>
                          <a:ea typeface="+mn-ea"/>
                          <a:cs typeface="Times New Roman" panose="02020603050405020304" pitchFamily="18" charset="0"/>
                        </a:rPr>
                        <a:t>非前屬範圍</a:t>
                      </a:r>
                    </a:p>
                  </a:txBody>
                  <a:tcPr anchor="ctr">
                    <a:solidFill>
                      <a:srgbClr val="EFF7ED"/>
                    </a:solidFill>
                  </a:tcPr>
                </a:tc>
                <a:extLst>
                  <a:ext uri="{0D108BD9-81ED-4DB2-BD59-A6C34878D82A}">
                    <a16:rowId xmlns:a16="http://schemas.microsoft.com/office/drawing/2014/main" val="814978064"/>
                  </a:ext>
                </a:extLst>
              </a:tr>
              <a:tr h="147024">
                <a:tc>
                  <a:txBody>
                    <a:bodyPr/>
                    <a:lstStyle/>
                    <a:p>
                      <a:pPr algn="ctr"/>
                      <a:r>
                        <a:rPr lang="zh-TW" altLang="en-US" sz="1100" dirty="0">
                          <a:solidFill>
                            <a:schemeClr val="bg1"/>
                          </a:solidFill>
                          <a:latin typeface="Times New Roman" panose="02020603050405020304" pitchFamily="18" charset="0"/>
                          <a:ea typeface="+mn-ea"/>
                          <a:cs typeface="Times New Roman" panose="02020603050405020304" pitchFamily="18" charset="0"/>
                        </a:rPr>
                        <a:t>保管人</a:t>
                      </a:r>
                    </a:p>
                  </a:txBody>
                  <a:tcPr anchor="ctr">
                    <a:solidFill>
                      <a:srgbClr val="00A850"/>
                    </a:solidFill>
                  </a:tcPr>
                </a:tc>
                <a:tc>
                  <a:txBody>
                    <a:bodyPr/>
                    <a:lstStyle/>
                    <a:p>
                      <a:pPr algn="ct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董事長指定保管人</a:t>
                      </a:r>
                      <a:endParaRPr lang="en-US" altLang="zh-TW" sz="11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85000"/>
                      </a:schemeClr>
                    </a:solidFill>
                  </a:tcPr>
                </a:tc>
                <a:tc>
                  <a:txBody>
                    <a:bodyPr/>
                    <a:lstStyle/>
                    <a:p>
                      <a:pPr algn="ct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總經理</a:t>
                      </a: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指定保管人</a:t>
                      </a:r>
                      <a:endPar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85000"/>
                      </a:schemeClr>
                    </a:solidFill>
                  </a:tcPr>
                </a:tc>
                <a:tc>
                  <a:txBody>
                    <a:bodyPr/>
                    <a:lstStyle/>
                    <a:p>
                      <a:pPr algn="ct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部門主管</a:t>
                      </a: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指定保管人</a:t>
                      </a:r>
                      <a:endPar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85000"/>
                      </a:schemeClr>
                    </a:solidFill>
                  </a:tcPr>
                </a:tc>
                <a:tc>
                  <a:txBody>
                    <a:bodyPr/>
                    <a:lstStyle/>
                    <a:p>
                      <a:pPr algn="ct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自行保管</a:t>
                      </a:r>
                    </a:p>
                  </a:txBody>
                  <a:tcPr anchor="ctr">
                    <a:lnR w="28575"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zh-TW" altLang="en-US" sz="1100" dirty="0">
                          <a:latin typeface="Times New Roman" panose="02020603050405020304" pitchFamily="18" charset="0"/>
                          <a:ea typeface="+mn-ea"/>
                          <a:cs typeface="Times New Roman" panose="02020603050405020304" pitchFamily="18" charset="0"/>
                        </a:rPr>
                        <a:t>董事長指定保管人</a:t>
                      </a:r>
                      <a:endParaRPr lang="en-US" altLang="zh-TW" sz="1100" dirty="0">
                        <a:latin typeface="Times New Roman" panose="02020603050405020304" pitchFamily="18" charset="0"/>
                        <a:ea typeface="+mn-ea"/>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solidFill>
                      <a:srgbClr val="CCE4C6"/>
                    </a:solidFill>
                  </a:tcPr>
                </a:tc>
                <a:tc>
                  <a:txBody>
                    <a:bodyPr/>
                    <a:lstStyle/>
                    <a:p>
                      <a:pPr algn="ctr"/>
                      <a:r>
                        <a:rPr lang="zh-TW" altLang="en-US" sz="1100" dirty="0">
                          <a:latin typeface="Times New Roman" panose="02020603050405020304" pitchFamily="18" charset="0"/>
                          <a:ea typeface="+mn-ea"/>
                          <a:cs typeface="Times New Roman" panose="02020603050405020304" pitchFamily="18" charset="0"/>
                        </a:rPr>
                        <a:t>權責主管指定保管人</a:t>
                      </a:r>
                      <a:endParaRPr lang="en-US" altLang="zh-TW" sz="1100" dirty="0">
                        <a:latin typeface="Times New Roman" panose="02020603050405020304" pitchFamily="18" charset="0"/>
                        <a:ea typeface="+mn-ea"/>
                        <a:cs typeface="Times New Roman" panose="02020603050405020304" pitchFamily="18" charset="0"/>
                      </a:endParaRPr>
                    </a:p>
                  </a:txBody>
                  <a:tcPr anchor="ctr">
                    <a:solidFill>
                      <a:srgbClr val="CCE4C6"/>
                    </a:solidFill>
                  </a:tcPr>
                </a:tc>
                <a:tc>
                  <a:txBody>
                    <a:bodyPr/>
                    <a:lstStyle/>
                    <a:p>
                      <a:pPr algn="ctr"/>
                      <a:r>
                        <a:rPr lang="zh-TW" altLang="en-US" sz="1100" dirty="0">
                          <a:latin typeface="Times New Roman" panose="02020603050405020304" pitchFamily="18" charset="0"/>
                          <a:ea typeface="+mn-ea"/>
                          <a:cs typeface="Times New Roman" panose="02020603050405020304" pitchFamily="18" charset="0"/>
                        </a:rPr>
                        <a:t>自行保管</a:t>
                      </a:r>
                    </a:p>
                  </a:txBody>
                  <a:tcPr anchor="ctr">
                    <a:solidFill>
                      <a:srgbClr val="CCE4C6"/>
                    </a:solidFill>
                  </a:tcPr>
                </a:tc>
                <a:extLst>
                  <a:ext uri="{0D108BD9-81ED-4DB2-BD59-A6C34878D82A}">
                    <a16:rowId xmlns:a16="http://schemas.microsoft.com/office/drawing/2014/main" val="2241064107"/>
                  </a:ext>
                </a:extLst>
              </a:tr>
              <a:tr h="52755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dirty="0">
                          <a:solidFill>
                            <a:schemeClr val="bg1"/>
                          </a:solidFill>
                          <a:latin typeface="Times New Roman" panose="02020603050405020304" pitchFamily="18" charset="0"/>
                          <a:ea typeface="+mn-ea"/>
                          <a:cs typeface="Times New Roman" panose="02020603050405020304" pitchFamily="18" charset="0"/>
                        </a:rPr>
                        <a:t>新增</a:t>
                      </a:r>
                    </a:p>
                  </a:txBody>
                  <a:tcPr anchor="ctr">
                    <a:solidFill>
                      <a:srgbClr val="00A850"/>
                    </a:solidFill>
                  </a:tcPr>
                </a:tc>
                <a:tc gridSpan="3">
                  <a:txBody>
                    <a:bodyPr/>
                    <a:lstStyle/>
                    <a:p>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填寫</a:t>
                      </a:r>
                      <a:r>
                        <a:rPr lang="en-US" altLang="zh-TW"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印鑑刻製／異動申請書</a:t>
                      </a:r>
                      <a:r>
                        <a:rPr lang="en-US" altLang="zh-TW"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p>
                    <a:p>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1" kern="1200" dirty="0">
                          <a:solidFill>
                            <a:schemeClr val="tx1">
                              <a:lumMod val="65000"/>
                              <a:lumOff val="35000"/>
                            </a:schemeClr>
                          </a:solidFill>
                          <a:latin typeface="Times New Roman" panose="02020603050405020304" pitchFamily="18" charset="0"/>
                          <a:ea typeface="+mn-ea"/>
                          <a:cs typeface="Times New Roman" panose="02020603050405020304" pitchFamily="18" charset="0"/>
                        </a:rPr>
                        <a:t>簽核</a:t>
                      </a:r>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→廠商印鑑刻製作業</a:t>
                      </a:r>
                      <a:endParaRPr lang="en-US" altLang="zh-TW"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→驗收並</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由</a:t>
                      </a:r>
                      <a:r>
                        <a:rPr lang="zh-TW" altLang="en-US" sz="1100" kern="1200" dirty="0">
                          <a:solidFill>
                            <a:schemeClr val="accent5">
                              <a:lumMod val="60000"/>
                              <a:lumOff val="40000"/>
                            </a:schemeClr>
                          </a:solidFill>
                          <a:latin typeface="Times New Roman" panose="02020603050405020304" pitchFamily="18" charset="0"/>
                          <a:ea typeface="+mn-ea"/>
                          <a:cs typeface="Times New Roman" panose="02020603050405020304" pitchFamily="18" charset="0"/>
                        </a:rPr>
                        <a:t>管理部門</a:t>
                      </a:r>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製作</a:t>
                      </a:r>
                      <a:r>
                        <a:rPr lang="en-US" altLang="zh-TW"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印鑑保管清冊</a:t>
                      </a:r>
                      <a:r>
                        <a:rPr lang="en-US" altLang="zh-TW"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 </a:t>
                      </a:r>
                      <a:endParaRPr lang="en-US" altLang="zh-TW"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→保管人於</a:t>
                      </a:r>
                      <a:r>
                        <a:rPr lang="en-US" altLang="zh-TW"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印鑑保管清冊</a:t>
                      </a:r>
                      <a:r>
                        <a:rPr lang="en-US" altLang="zh-TW"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上簽章</a:t>
                      </a:r>
                    </a:p>
                  </a:txBody>
                  <a:tcPr anchor="ctr">
                    <a:solidFill>
                      <a:schemeClr val="bg1">
                        <a:lumMod val="95000"/>
                      </a:schemeClr>
                    </a:solidFill>
                  </a:tcPr>
                </a:tc>
                <a:tc hMerge="1">
                  <a:txBody>
                    <a:bodyPr/>
                    <a:lstStyle/>
                    <a:p>
                      <a:endParaRPr lang="zh-TW" altLang="en-US"/>
                    </a:p>
                  </a:txBody>
                  <a:tcPr/>
                </a:tc>
                <a:tc hMerge="1">
                  <a:txBody>
                    <a:bodyPr/>
                    <a:lstStyle/>
                    <a:p>
                      <a:endParaRPr lang="zh-TW" altLang="en-US" sz="1100" kern="1200" dirty="0">
                        <a:solidFill>
                          <a:schemeClr val="dk1"/>
                        </a:solidFill>
                        <a:latin typeface="+mn-ea"/>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填寫</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印鑑刻製申請書</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1" kern="1200" dirty="0">
                          <a:solidFill>
                            <a:schemeClr val="tx1">
                              <a:lumMod val="65000"/>
                              <a:lumOff val="35000"/>
                            </a:schemeClr>
                          </a:solidFill>
                          <a:latin typeface="Times New Roman" panose="02020603050405020304" pitchFamily="18" charset="0"/>
                          <a:ea typeface="+mn-ea"/>
                          <a:cs typeface="Times New Roman" panose="02020603050405020304" pitchFamily="18" charset="0"/>
                        </a:rPr>
                        <a:t>簽核</a:t>
                      </a:r>
                      <a:endParaRPr lang="en-US" altLang="zh-TW" sz="1100" b="1" kern="1200" dirty="0">
                        <a:solidFill>
                          <a:schemeClr val="tx1">
                            <a:lumMod val="65000"/>
                            <a:lumOff val="35000"/>
                          </a:schemeClr>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→廠商印鑑刻製作業</a:t>
                      </a:r>
                      <a:endPar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→申請人驗收</a:t>
                      </a:r>
                    </a:p>
                  </a:txBody>
                  <a:tcPr anchor="ctr">
                    <a:lnR w="28575" cap="flat" cmpd="sng" algn="ctr">
                      <a:solidFill>
                        <a:schemeClr val="bg1"/>
                      </a:solidFill>
                      <a:prstDash val="solid"/>
                      <a:round/>
                      <a:headEnd type="none" w="med" len="med"/>
                      <a:tailEnd type="none" w="med" len="med"/>
                    </a:lnR>
                    <a:solidFill>
                      <a:schemeClr val="bg1">
                        <a:lumMod val="95000"/>
                      </a:schemeClr>
                    </a:solidFill>
                  </a:tcPr>
                </a:tc>
                <a:tc gridSpan="3">
                  <a:txBody>
                    <a:bodyPr/>
                    <a:lstStyle/>
                    <a:p>
                      <a:pPr algn="l"/>
                      <a:r>
                        <a:rPr lang="zh-TW" altLang="en-US" sz="1100" dirty="0">
                          <a:latin typeface="Times New Roman" panose="02020603050405020304" pitchFamily="18" charset="0"/>
                          <a:ea typeface="+mn-ea"/>
                          <a:cs typeface="Times New Roman" panose="02020603050405020304" pitchFamily="18" charset="0"/>
                        </a:rPr>
                        <a:t>填寫</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印鑑刻製</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銷毀申請單</a:t>
                      </a:r>
                      <a:r>
                        <a:rPr lang="en-US" altLang="zh-TW" sz="1100" dirty="0">
                          <a:latin typeface="Times New Roman" panose="02020603050405020304" pitchFamily="18" charset="0"/>
                          <a:ea typeface="+mn-ea"/>
                          <a:cs typeface="Times New Roman" panose="02020603050405020304" pitchFamily="18" charset="0"/>
                        </a:rPr>
                        <a:t>”</a:t>
                      </a:r>
                    </a:p>
                    <a:p>
                      <a:pPr algn="l"/>
                      <a:r>
                        <a:rPr lang="zh-TW" altLang="en-US" sz="1100" dirty="0">
                          <a:latin typeface="Times New Roman" panose="02020603050405020304" pitchFamily="18" charset="0"/>
                          <a:ea typeface="+mn-ea"/>
                          <a:cs typeface="Times New Roman" panose="02020603050405020304" pitchFamily="18" charset="0"/>
                        </a:rPr>
                        <a:t>→</a:t>
                      </a:r>
                      <a:r>
                        <a:rPr lang="zh-TW" altLang="en-US" sz="1100" b="1" dirty="0">
                          <a:latin typeface="Times New Roman" panose="02020603050405020304" pitchFamily="18" charset="0"/>
                          <a:ea typeface="+mn-ea"/>
                          <a:cs typeface="Times New Roman" panose="02020603050405020304" pitchFamily="18" charset="0"/>
                        </a:rPr>
                        <a:t>簽核</a:t>
                      </a:r>
                      <a:endParaRPr lang="en-US" altLang="zh-TW" sz="1100" b="1" dirty="0">
                        <a:latin typeface="Times New Roman" panose="02020603050405020304" pitchFamily="18" charset="0"/>
                        <a:ea typeface="+mn-ea"/>
                        <a:cs typeface="Times New Roman" panose="02020603050405020304" pitchFamily="18" charset="0"/>
                      </a:endParaRPr>
                    </a:p>
                    <a:p>
                      <a:pPr algn="l"/>
                      <a:r>
                        <a:rPr lang="zh-TW" altLang="en-US" sz="1100" dirty="0">
                          <a:latin typeface="Times New Roman" panose="02020603050405020304" pitchFamily="18" charset="0"/>
                          <a:ea typeface="+mn-ea"/>
                          <a:cs typeface="Times New Roman" panose="02020603050405020304" pitchFamily="18" charset="0"/>
                        </a:rPr>
                        <a:t>→</a:t>
                      </a:r>
                      <a:r>
                        <a:rPr lang="zh-TW" altLang="en-US" sz="1100" dirty="0">
                          <a:solidFill>
                            <a:srgbClr val="FF0000"/>
                          </a:solidFill>
                          <a:latin typeface="Times New Roman" panose="02020603050405020304" pitchFamily="18" charset="0"/>
                          <a:ea typeface="+mn-ea"/>
                          <a:cs typeface="Times New Roman" panose="02020603050405020304" pitchFamily="18" charset="0"/>
                        </a:rPr>
                        <a:t>管理單位</a:t>
                      </a:r>
                      <a:r>
                        <a:rPr lang="zh-TW" altLang="en-US" sz="1100" dirty="0">
                          <a:latin typeface="Times New Roman" panose="02020603050405020304" pitchFamily="18" charset="0"/>
                          <a:ea typeface="+mn-ea"/>
                          <a:cs typeface="Times New Roman" panose="02020603050405020304" pitchFamily="18" charset="0"/>
                        </a:rPr>
                        <a:t>印鑑刻製作業</a:t>
                      </a:r>
                      <a:endParaRPr lang="en-US" altLang="zh-TW" sz="1100" dirty="0">
                        <a:latin typeface="Times New Roman" panose="02020603050405020304" pitchFamily="18" charset="0"/>
                        <a:ea typeface="+mn-ea"/>
                        <a:cs typeface="Times New Roman" panose="02020603050405020304" pitchFamily="18" charset="0"/>
                      </a:endParaRPr>
                    </a:p>
                    <a:p>
                      <a:pPr algn="l"/>
                      <a:r>
                        <a:rPr lang="zh-TW" altLang="en-US" sz="1100" dirty="0">
                          <a:latin typeface="Times New Roman" panose="02020603050405020304" pitchFamily="18" charset="0"/>
                          <a:ea typeface="+mn-ea"/>
                          <a:cs typeface="Times New Roman" panose="02020603050405020304" pitchFamily="18" charset="0"/>
                        </a:rPr>
                        <a:t>→驗收並由</a:t>
                      </a:r>
                      <a:r>
                        <a:rPr lang="zh-TW" altLang="en-US" sz="1100" dirty="0">
                          <a:solidFill>
                            <a:srgbClr val="FF0000"/>
                          </a:solidFill>
                          <a:latin typeface="Times New Roman" panose="02020603050405020304" pitchFamily="18" charset="0"/>
                          <a:ea typeface="+mn-ea"/>
                          <a:cs typeface="Times New Roman" panose="02020603050405020304" pitchFamily="18" charset="0"/>
                        </a:rPr>
                        <a:t>保管人</a:t>
                      </a:r>
                      <a:r>
                        <a:rPr lang="zh-TW" altLang="en-US" sz="1100" dirty="0">
                          <a:latin typeface="Times New Roman" panose="02020603050405020304" pitchFamily="18" charset="0"/>
                          <a:ea typeface="+mn-ea"/>
                          <a:cs typeface="Times New Roman" panose="02020603050405020304" pitchFamily="18" charset="0"/>
                        </a:rPr>
                        <a:t>登錄印鑑保管清冊</a:t>
                      </a:r>
                      <a:endParaRPr lang="en-US" altLang="zh-TW" sz="1100" dirty="0">
                        <a:latin typeface="Times New Roman" panose="02020603050405020304" pitchFamily="18" charset="0"/>
                        <a:ea typeface="+mn-ea"/>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solidFill>
                      <a:srgbClr val="EFF7ED"/>
                    </a:solidFill>
                  </a:tcPr>
                </a:tc>
                <a:tc hMerge="1">
                  <a:txBody>
                    <a:bodyPr/>
                    <a:lstStyle/>
                    <a:p>
                      <a:endParaRPr lang="zh-TW" altLang="en-US"/>
                    </a:p>
                  </a:txBody>
                  <a:tcPr/>
                </a:tc>
                <a:tc hMerge="1">
                  <a:txBody>
                    <a:bodyPr/>
                    <a:lstStyle/>
                    <a:p>
                      <a:pPr algn="l"/>
                      <a:endParaRPr lang="en-US" altLang="zh-TW" sz="1100" dirty="0">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2462404245"/>
                  </a:ext>
                </a:extLst>
              </a:tr>
              <a:tr h="147024">
                <a:tc>
                  <a:txBody>
                    <a:bodyPr/>
                    <a:lstStyle/>
                    <a:p>
                      <a:pPr algn="ctr"/>
                      <a:r>
                        <a:rPr lang="zh-TW" altLang="en-US" sz="1100" kern="1200" dirty="0">
                          <a:solidFill>
                            <a:schemeClr val="bg1"/>
                          </a:solidFill>
                          <a:latin typeface="Times New Roman" panose="02020603050405020304" pitchFamily="18" charset="0"/>
                          <a:ea typeface="+mn-ea"/>
                          <a:cs typeface="Times New Roman" panose="02020603050405020304" pitchFamily="18" charset="0"/>
                        </a:rPr>
                        <a:t>簽核</a:t>
                      </a:r>
                    </a:p>
                  </a:txBody>
                  <a:tcPr anchor="ctr">
                    <a:solidFill>
                      <a:srgbClr val="00A850"/>
                    </a:solidFill>
                  </a:tcPr>
                </a:tc>
                <a:tc>
                  <a:txBody>
                    <a:bodyPr/>
                    <a:lstStyle/>
                    <a:p>
                      <a:pPr algn="ct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董事長</a:t>
                      </a:r>
                      <a:endPar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85000"/>
                      </a:schemeClr>
                    </a:solidFill>
                  </a:tcPr>
                </a:tc>
                <a:tc>
                  <a:txBody>
                    <a:bodyPr/>
                    <a:lstStyle/>
                    <a:p>
                      <a:pPr algn="ct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總經理</a:t>
                      </a:r>
                      <a:endPar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管理部門</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總處主管</a:t>
                      </a:r>
                    </a:p>
                  </a:txBody>
                  <a:tcPr anchor="ctr">
                    <a:solidFill>
                      <a:schemeClr val="bg1">
                        <a:lumMod val="85000"/>
                      </a:schemeClr>
                    </a:solidFill>
                  </a:tcPr>
                </a:tc>
                <a:tc>
                  <a:txBody>
                    <a:bodyPr/>
                    <a:lstStyle/>
                    <a:p>
                      <a:pPr algn="ct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x</a:t>
                      </a:r>
                      <a:endPar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solidFill>
                      <a:schemeClr val="bg1">
                        <a:lumMod val="85000"/>
                      </a:schemeClr>
                    </a:solidFill>
                  </a:tcPr>
                </a:tc>
                <a:tc>
                  <a:txBody>
                    <a:bodyPr/>
                    <a:lstStyle/>
                    <a:p>
                      <a:pPr algn="ctr"/>
                      <a:r>
                        <a:rPr lang="zh-TW" altLang="en-US" sz="1100" kern="1200" dirty="0">
                          <a:solidFill>
                            <a:schemeClr val="dk1"/>
                          </a:solidFill>
                          <a:latin typeface="Times New Roman" panose="02020603050405020304" pitchFamily="18" charset="0"/>
                          <a:ea typeface="+mn-ea"/>
                          <a:cs typeface="Times New Roman" panose="02020603050405020304" pitchFamily="18" charset="0"/>
                        </a:rPr>
                        <a:t>董事長</a:t>
                      </a:r>
                      <a:endParaRPr lang="en-US" altLang="zh-TW" sz="1100" kern="1200" dirty="0">
                        <a:solidFill>
                          <a:schemeClr val="dk1"/>
                        </a:solidFill>
                        <a:latin typeface="Times New Roman" panose="02020603050405020304" pitchFamily="18" charset="0"/>
                        <a:ea typeface="+mn-ea"/>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solidFill>
                      <a:srgbClr val="CCE4C6"/>
                    </a:solidFill>
                  </a:tcPr>
                </a:tc>
                <a:tc>
                  <a:txBody>
                    <a:bodyPr/>
                    <a:lstStyle/>
                    <a:p>
                      <a:pPr algn="ctr"/>
                      <a:r>
                        <a:rPr lang="zh-TW" altLang="en-US" sz="1100" kern="1200" dirty="0">
                          <a:solidFill>
                            <a:schemeClr val="dk1"/>
                          </a:solidFill>
                          <a:latin typeface="Times New Roman" panose="02020603050405020304" pitchFamily="18" charset="0"/>
                          <a:ea typeface="+mn-ea"/>
                          <a:cs typeface="Times New Roman" panose="02020603050405020304" pitchFamily="18" charset="0"/>
                        </a:rPr>
                        <a:t>總經理</a:t>
                      </a:r>
                      <a:endParaRPr lang="en-US" altLang="zh-TW" sz="1100" kern="1200" dirty="0">
                        <a:solidFill>
                          <a:schemeClr val="dk1"/>
                        </a:solidFill>
                        <a:latin typeface="Times New Roman" panose="02020603050405020304" pitchFamily="18" charset="0"/>
                        <a:ea typeface="+mn-ea"/>
                        <a:cs typeface="Times New Roman" panose="02020603050405020304" pitchFamily="18" charset="0"/>
                      </a:endParaRPr>
                    </a:p>
                  </a:txBody>
                  <a:tcPr anchor="ctr">
                    <a:solidFill>
                      <a:srgbClr val="CCE4C6"/>
                    </a:solidFill>
                  </a:tcPr>
                </a:tc>
                <a:tc>
                  <a:txBody>
                    <a:bodyPr/>
                    <a:lstStyle/>
                    <a:p>
                      <a:pPr algn="ctr"/>
                      <a:r>
                        <a:rPr lang="zh-TW" altLang="en-US" sz="1100" kern="1200" dirty="0">
                          <a:solidFill>
                            <a:schemeClr val="dk1"/>
                          </a:solidFill>
                          <a:latin typeface="Times New Roman" panose="02020603050405020304" pitchFamily="18" charset="0"/>
                          <a:ea typeface="+mn-ea"/>
                          <a:cs typeface="Times New Roman" panose="02020603050405020304" pitchFamily="18" charset="0"/>
                        </a:rPr>
                        <a:t>權責主管</a:t>
                      </a:r>
                    </a:p>
                  </a:txBody>
                  <a:tcPr anchor="ctr">
                    <a:solidFill>
                      <a:srgbClr val="CCE4C6"/>
                    </a:solidFill>
                  </a:tcPr>
                </a:tc>
                <a:extLst>
                  <a:ext uri="{0D108BD9-81ED-4DB2-BD59-A6C34878D82A}">
                    <a16:rowId xmlns:a16="http://schemas.microsoft.com/office/drawing/2014/main" val="323348535"/>
                  </a:ext>
                </a:extLst>
              </a:tr>
              <a:tr h="337291">
                <a:tc>
                  <a:txBody>
                    <a:bodyPr/>
                    <a:lstStyle/>
                    <a:p>
                      <a:pPr algn="ctr"/>
                      <a:r>
                        <a:rPr lang="zh-TW" altLang="en-US" sz="1100" dirty="0">
                          <a:solidFill>
                            <a:schemeClr val="bg1"/>
                          </a:solidFill>
                          <a:latin typeface="Times New Roman" panose="02020603050405020304" pitchFamily="18" charset="0"/>
                          <a:ea typeface="+mn-ea"/>
                          <a:cs typeface="Times New Roman" panose="02020603050405020304" pitchFamily="18" charset="0"/>
                        </a:rPr>
                        <a:t>變更保管人</a:t>
                      </a:r>
                    </a:p>
                  </a:txBody>
                  <a:tcPr anchor="ctr">
                    <a:solidFill>
                      <a:srgbClr val="00A850"/>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填寫</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印鑑刻製／異動申請書</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1" kern="1200" dirty="0">
                          <a:solidFill>
                            <a:schemeClr val="tx1">
                              <a:lumMod val="65000"/>
                              <a:lumOff val="35000"/>
                            </a:schemeClr>
                          </a:solidFill>
                          <a:latin typeface="Times New Roman" panose="02020603050405020304" pitchFamily="18" charset="0"/>
                          <a:ea typeface="+mn-ea"/>
                          <a:cs typeface="Times New Roman" panose="02020603050405020304" pitchFamily="18" charset="0"/>
                        </a:rPr>
                        <a:t>簽核</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→員工異動交接清單</a:t>
                      </a:r>
                      <a:endPar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→保管人於</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印鑑保管清冊</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上簽章→印鑑移交</a:t>
                      </a:r>
                    </a:p>
                  </a:txBody>
                  <a:tcPr anchor="ctr">
                    <a:solidFill>
                      <a:schemeClr val="bg1">
                        <a:lumMod val="95000"/>
                      </a:schemeClr>
                    </a:solidFill>
                  </a:tcPr>
                </a:tc>
                <a:tc hMerge="1">
                  <a:txBody>
                    <a:bodyPr/>
                    <a:lstStyle/>
                    <a:p>
                      <a:endParaRPr lang="zh-TW" altLang="en-US"/>
                    </a:p>
                  </a:txBody>
                  <a:tcPr/>
                </a:tc>
                <a:tc hMerge="1">
                  <a:txBody>
                    <a:bodyPr/>
                    <a:lstStyle/>
                    <a:p>
                      <a:endParaRPr lang="zh-TW" altLang="en-US" sz="1100" kern="1200" dirty="0">
                        <a:solidFill>
                          <a:schemeClr val="dk1"/>
                        </a:solidFill>
                        <a:latin typeface="+mn-ea"/>
                        <a:ea typeface="+mn-ea"/>
                        <a:cs typeface="+mn-cs"/>
                      </a:endParaRPr>
                    </a:p>
                  </a:txBody>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100" kern="1200" noProof="0" dirty="0">
                          <a:solidFill>
                            <a:schemeClr val="tx1">
                              <a:lumMod val="50000"/>
                              <a:lumOff val="50000"/>
                            </a:schemeClr>
                          </a:solidFill>
                          <a:latin typeface="Times New Roman" panose="02020603050405020304" pitchFamily="18" charset="0"/>
                          <a:ea typeface="+mn-ea"/>
                          <a:cs typeface="Times New Roman" panose="02020603050405020304" pitchFamily="18" charset="0"/>
                        </a:rPr>
                        <a:t>申請人</a:t>
                      </a:r>
                      <a:endParaRPr lang="en-US" altLang="zh-TW" sz="1100" kern="1200" noProof="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100" kern="1200" noProof="0" dirty="0">
                          <a:solidFill>
                            <a:schemeClr val="tx1">
                              <a:lumMod val="50000"/>
                              <a:lumOff val="50000"/>
                            </a:schemeClr>
                          </a:solidFill>
                          <a:latin typeface="Times New Roman" panose="02020603050405020304" pitchFamily="18" charset="0"/>
                          <a:ea typeface="+mn-ea"/>
                          <a:cs typeface="Times New Roman" panose="02020603050405020304" pitchFamily="18" charset="0"/>
                        </a:rPr>
                        <a:t>→部門主管</a:t>
                      </a:r>
                      <a:endParaRPr lang="en-US" altLang="zh-TW" sz="1100" kern="1200" noProof="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zh-TW" altLang="en-US" sz="1100" kern="1200" noProof="0" dirty="0">
                          <a:solidFill>
                            <a:schemeClr val="tx1">
                              <a:lumMod val="50000"/>
                              <a:lumOff val="50000"/>
                            </a:schemeClr>
                          </a:solidFill>
                          <a:latin typeface="Times New Roman" panose="02020603050405020304" pitchFamily="18" charset="0"/>
                          <a:ea typeface="+mn-ea"/>
                          <a:cs typeface="Times New Roman" panose="02020603050405020304" pitchFamily="18" charset="0"/>
                        </a:rPr>
                        <a:t>→行政人員</a:t>
                      </a:r>
                    </a:p>
                  </a:txBody>
                  <a:tcPr anchor="ctr">
                    <a:lnR w="28575" cap="flat" cmpd="sng" algn="ctr">
                      <a:solidFill>
                        <a:schemeClr val="bg1"/>
                      </a:solidFill>
                      <a:prstDash val="solid"/>
                      <a:round/>
                      <a:headEnd type="none" w="med" len="med"/>
                      <a:tailEnd type="none" w="med" len="med"/>
                    </a:lnR>
                    <a:solidFill>
                      <a:schemeClr val="bg1">
                        <a:lumMod val="95000"/>
                      </a:schemeClr>
                    </a:solidFill>
                  </a:tcPr>
                </a:tc>
                <a:tc gridSpan="2">
                  <a:txBody>
                    <a:bodyPr/>
                    <a:lstStyle/>
                    <a:p>
                      <a:pPr algn="l"/>
                      <a:r>
                        <a:rPr lang="zh-TW" altLang="en-US" sz="1100" dirty="0">
                          <a:latin typeface="Times New Roman" panose="02020603050405020304" pitchFamily="18" charset="0"/>
                          <a:ea typeface="+mn-ea"/>
                          <a:cs typeface="Times New Roman" panose="02020603050405020304" pitchFamily="18" charset="0"/>
                        </a:rPr>
                        <a:t>經</a:t>
                      </a:r>
                      <a:r>
                        <a:rPr lang="zh-TW" altLang="en-US" sz="1100" b="1" dirty="0">
                          <a:latin typeface="Times New Roman" panose="02020603050405020304" pitchFamily="18" charset="0"/>
                          <a:ea typeface="+mn-ea"/>
                          <a:cs typeface="Times New Roman" panose="02020603050405020304" pitchFamily="18" charset="0"/>
                        </a:rPr>
                        <a:t>部門主管</a:t>
                      </a:r>
                      <a:r>
                        <a:rPr lang="zh-TW" altLang="en-US" sz="1100" dirty="0">
                          <a:latin typeface="Times New Roman" panose="02020603050405020304" pitchFamily="18" charset="0"/>
                          <a:ea typeface="+mn-ea"/>
                          <a:cs typeface="Times New Roman" panose="02020603050405020304" pitchFamily="18" charset="0"/>
                        </a:rPr>
                        <a:t>同意後進行變更</a:t>
                      </a:r>
                      <a:endParaRPr lang="en-US" altLang="zh-TW" sz="1100" dirty="0">
                        <a:latin typeface="Times New Roman" panose="02020603050405020304" pitchFamily="18" charset="0"/>
                        <a:ea typeface="+mn-ea"/>
                        <a:cs typeface="Times New Roman" panose="02020603050405020304" pitchFamily="18" charset="0"/>
                      </a:endParaRPr>
                    </a:p>
                    <a:p>
                      <a:pPr algn="l"/>
                      <a:r>
                        <a:rPr lang="zh-TW" altLang="en-US" sz="1100" dirty="0">
                          <a:latin typeface="Times New Roman" panose="02020603050405020304" pitchFamily="18" charset="0"/>
                          <a:ea typeface="+mn-ea"/>
                          <a:cs typeface="Times New Roman" panose="02020603050405020304" pitchFamily="18" charset="0"/>
                        </a:rPr>
                        <a:t>並由</a:t>
                      </a:r>
                      <a:r>
                        <a:rPr lang="zh-TW" altLang="en-US" sz="1100" dirty="0">
                          <a:solidFill>
                            <a:srgbClr val="FF0000"/>
                          </a:solidFill>
                          <a:latin typeface="Times New Roman" panose="02020603050405020304" pitchFamily="18" charset="0"/>
                          <a:ea typeface="+mn-ea"/>
                          <a:cs typeface="Times New Roman" panose="02020603050405020304" pitchFamily="18" charset="0"/>
                        </a:rPr>
                        <a:t>保管人</a:t>
                      </a:r>
                      <a:r>
                        <a:rPr lang="zh-TW" altLang="en-US" sz="1100" dirty="0">
                          <a:latin typeface="Times New Roman" panose="02020603050405020304" pitchFamily="18" charset="0"/>
                          <a:ea typeface="+mn-ea"/>
                          <a:cs typeface="Times New Roman" panose="02020603050405020304" pitchFamily="18" charset="0"/>
                        </a:rPr>
                        <a:t>更新印鑑保管清冊</a:t>
                      </a:r>
                    </a:p>
                  </a:txBody>
                  <a:tcPr anchor="ctr">
                    <a:lnL w="28575" cap="flat" cmpd="sng" algn="ctr">
                      <a:solidFill>
                        <a:schemeClr val="bg1"/>
                      </a:solidFill>
                      <a:prstDash val="solid"/>
                      <a:round/>
                      <a:headEnd type="none" w="med" len="med"/>
                      <a:tailEnd type="none" w="med" len="med"/>
                    </a:lnL>
                    <a:solidFill>
                      <a:srgbClr val="EFF7ED"/>
                    </a:solidFill>
                  </a:tcPr>
                </a:tc>
                <a:tc hMerge="1">
                  <a:txBody>
                    <a:bodyPr/>
                    <a:lstStyle/>
                    <a:p>
                      <a:endParaRPr lang="zh-TW" altLang="en-US"/>
                    </a:p>
                  </a:txBody>
                  <a:tcPr/>
                </a:tc>
                <a:tc>
                  <a:txBody>
                    <a:bodyPr/>
                    <a:lstStyle/>
                    <a:p>
                      <a:pPr marL="0" algn="ctr" defTabSz="914400" rtl="0" eaLnBrk="1" latinLnBrk="0" hangingPunct="1"/>
                      <a:r>
                        <a:rPr lang="en-US" altLang="zh-TW" sz="1200" kern="1200" dirty="0">
                          <a:solidFill>
                            <a:schemeClr val="dk1"/>
                          </a:solidFill>
                          <a:latin typeface="Times New Roman" panose="02020603050405020304" pitchFamily="18" charset="0"/>
                          <a:ea typeface="+mn-ea"/>
                          <a:cs typeface="Times New Roman" panose="02020603050405020304" pitchFamily="18" charset="0"/>
                        </a:rPr>
                        <a:t>x</a:t>
                      </a:r>
                      <a:endParaRPr lang="zh-TW" altLang="en-US" sz="1200" kern="1200" dirty="0">
                        <a:solidFill>
                          <a:schemeClr val="dk1"/>
                        </a:solidFill>
                        <a:latin typeface="Times New Roman" panose="02020603050405020304" pitchFamily="18" charset="0"/>
                        <a:ea typeface="+mn-ea"/>
                        <a:cs typeface="Times New Roman" panose="02020603050405020304" pitchFamily="18" charset="0"/>
                      </a:endParaRPr>
                    </a:p>
                  </a:txBody>
                  <a:tcPr anchor="ctr">
                    <a:solidFill>
                      <a:srgbClr val="EFF7ED"/>
                    </a:solidFill>
                  </a:tcPr>
                </a:tc>
                <a:extLst>
                  <a:ext uri="{0D108BD9-81ED-4DB2-BD59-A6C34878D82A}">
                    <a16:rowId xmlns:a16="http://schemas.microsoft.com/office/drawing/2014/main" val="555621910"/>
                  </a:ext>
                </a:extLst>
              </a:tr>
              <a:tr h="337291">
                <a:tc>
                  <a:txBody>
                    <a:bodyPr/>
                    <a:lstStyle/>
                    <a:p>
                      <a:pPr algn="ctr"/>
                      <a:r>
                        <a:rPr lang="zh-TW" altLang="en-US" sz="1100" dirty="0">
                          <a:solidFill>
                            <a:schemeClr val="bg1"/>
                          </a:solidFill>
                          <a:latin typeface="Times New Roman" panose="02020603050405020304" pitchFamily="18" charset="0"/>
                          <a:ea typeface="+mn-ea"/>
                          <a:cs typeface="Times New Roman" panose="02020603050405020304" pitchFamily="18" charset="0"/>
                        </a:rPr>
                        <a:t>銷毀</a:t>
                      </a:r>
                    </a:p>
                  </a:txBody>
                  <a:tcPr anchor="ctr">
                    <a:solidFill>
                      <a:srgbClr val="00A850"/>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填寫</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印鑑刻製／異動申請書</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1" kern="1200" dirty="0">
                          <a:solidFill>
                            <a:schemeClr val="tx1">
                              <a:lumMod val="65000"/>
                              <a:lumOff val="35000"/>
                            </a:schemeClr>
                          </a:solidFill>
                          <a:latin typeface="Times New Roman" panose="02020603050405020304" pitchFamily="18" charset="0"/>
                          <a:ea typeface="+mn-ea"/>
                          <a:cs typeface="Times New Roman" panose="02020603050405020304" pitchFamily="18" charset="0"/>
                        </a:rPr>
                        <a:t>簽核</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→由</a:t>
                      </a:r>
                      <a:r>
                        <a:rPr lang="zh-TW" altLang="en-US" sz="1100" kern="1200" dirty="0">
                          <a:solidFill>
                            <a:schemeClr val="accent5">
                              <a:lumMod val="60000"/>
                              <a:lumOff val="40000"/>
                            </a:schemeClr>
                          </a:solidFill>
                          <a:latin typeface="Times New Roman" panose="02020603050405020304" pitchFamily="18" charset="0"/>
                          <a:ea typeface="+mn-ea"/>
                          <a:cs typeface="Times New Roman" panose="02020603050405020304" pitchFamily="18" charset="0"/>
                        </a:rPr>
                        <a:t>管理部門</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執行銷毀</a:t>
                      </a:r>
                      <a:endPar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→驗收並由保管人於</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印鑑保管清冊</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上簽章</a:t>
                      </a:r>
                    </a:p>
                  </a:txBody>
                  <a:tcPr anchor="ctr">
                    <a:solidFill>
                      <a:schemeClr val="bg1">
                        <a:lumMod val="85000"/>
                      </a:schemeClr>
                    </a:solidFill>
                  </a:tcPr>
                </a:tc>
                <a:tc hMerge="1">
                  <a:txBody>
                    <a:bodyPr/>
                    <a:lstStyle/>
                    <a:p>
                      <a:endParaRPr lang="zh-TW" altLang="en-US"/>
                    </a:p>
                  </a:txBody>
                  <a:tcPr/>
                </a:tc>
                <a:tc hMerge="1">
                  <a:txBody>
                    <a:bodyPr/>
                    <a:lstStyle/>
                    <a:p>
                      <a:endParaRPr lang="zh-TW" altLang="en-US" sz="1100" kern="1200" dirty="0">
                        <a:solidFill>
                          <a:schemeClr val="dk1"/>
                        </a:solidFill>
                        <a:latin typeface="+mn-ea"/>
                        <a:ea typeface="+mn-ea"/>
                        <a:cs typeface="+mn-cs"/>
                      </a:endParaRPr>
                    </a:p>
                  </a:txBody>
                  <a:tcPr/>
                </a:tc>
                <a:tc>
                  <a:txBody>
                    <a:bodyPr/>
                    <a:lstStyle/>
                    <a:p>
                      <a:pPr marL="0" algn="ctr" defTabSz="914400" rtl="0" eaLnBrk="1" latinLnBrk="0" hangingPunct="1"/>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x</a:t>
                      </a:r>
                      <a:endPar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solidFill>
                      <a:schemeClr val="bg1">
                        <a:lumMod val="85000"/>
                      </a:schemeClr>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dirty="0">
                          <a:latin typeface="Times New Roman" panose="02020603050405020304" pitchFamily="18" charset="0"/>
                          <a:ea typeface="+mn-ea"/>
                          <a:cs typeface="Times New Roman" panose="02020603050405020304" pitchFamily="18" charset="0"/>
                        </a:rPr>
                        <a:t>填寫</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印鑑刻製</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銷毀申請單</a:t>
                      </a:r>
                      <a:r>
                        <a:rPr lang="en-US" altLang="zh-TW" sz="1100" dirty="0">
                          <a:latin typeface="Times New Roman" panose="02020603050405020304" pitchFamily="18" charset="0"/>
                          <a:ea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dirty="0">
                          <a:latin typeface="Times New Roman" panose="02020603050405020304" pitchFamily="18" charset="0"/>
                          <a:ea typeface="+mn-ea"/>
                          <a:cs typeface="Times New Roman" panose="02020603050405020304" pitchFamily="18" charset="0"/>
                        </a:rPr>
                        <a:t>→</a:t>
                      </a:r>
                      <a:r>
                        <a:rPr lang="zh-TW" altLang="en-US" sz="1100" b="1" dirty="0">
                          <a:latin typeface="Times New Roman" panose="02020603050405020304" pitchFamily="18" charset="0"/>
                          <a:ea typeface="+mn-ea"/>
                          <a:cs typeface="Times New Roman" panose="02020603050405020304" pitchFamily="18" charset="0"/>
                        </a:rPr>
                        <a:t>部門主管簽核→權責主管簽核</a:t>
                      </a:r>
                      <a:endParaRPr lang="en-US" altLang="zh-TW" sz="1100" b="1" dirty="0">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100" dirty="0">
                          <a:latin typeface="Times New Roman" panose="02020603050405020304" pitchFamily="18" charset="0"/>
                          <a:ea typeface="+mn-ea"/>
                          <a:cs typeface="Times New Roman" panose="02020603050405020304" pitchFamily="18" charset="0"/>
                        </a:rPr>
                        <a:t>→</a:t>
                      </a:r>
                      <a:r>
                        <a:rPr lang="zh-TW" altLang="en-US" sz="1100" dirty="0">
                          <a:solidFill>
                            <a:srgbClr val="FF0000"/>
                          </a:solidFill>
                          <a:latin typeface="Times New Roman" panose="02020603050405020304" pitchFamily="18" charset="0"/>
                          <a:ea typeface="+mn-ea"/>
                          <a:cs typeface="Times New Roman" panose="02020603050405020304" pitchFamily="18" charset="0"/>
                        </a:rPr>
                        <a:t>管理單位</a:t>
                      </a:r>
                      <a:r>
                        <a:rPr lang="zh-TW" altLang="en-US" sz="1100" dirty="0">
                          <a:latin typeface="Times New Roman" panose="02020603050405020304" pitchFamily="18" charset="0"/>
                          <a:ea typeface="+mn-ea"/>
                          <a:cs typeface="Times New Roman" panose="02020603050405020304" pitchFamily="18" charset="0"/>
                        </a:rPr>
                        <a:t>印鑑銷毀作業→驗收並由</a:t>
                      </a:r>
                      <a:r>
                        <a:rPr lang="zh-TW" altLang="en-US" sz="1100" dirty="0">
                          <a:solidFill>
                            <a:srgbClr val="FF0000"/>
                          </a:solidFill>
                          <a:latin typeface="Times New Roman" panose="02020603050405020304" pitchFamily="18" charset="0"/>
                          <a:ea typeface="+mn-ea"/>
                          <a:cs typeface="Times New Roman" panose="02020603050405020304" pitchFamily="18" charset="0"/>
                        </a:rPr>
                        <a:t>保管人</a:t>
                      </a:r>
                      <a:r>
                        <a:rPr lang="zh-TW" altLang="en-US" sz="1100" dirty="0">
                          <a:latin typeface="Times New Roman" panose="02020603050405020304" pitchFamily="18" charset="0"/>
                          <a:ea typeface="+mn-ea"/>
                          <a:cs typeface="Times New Roman" panose="02020603050405020304" pitchFamily="18" charset="0"/>
                        </a:rPr>
                        <a:t>更新印鑑保管清冊</a:t>
                      </a:r>
                      <a:endParaRPr lang="en-US" altLang="zh-TW" sz="1100" dirty="0">
                        <a:latin typeface="Times New Roman" panose="02020603050405020304" pitchFamily="18" charset="0"/>
                        <a:ea typeface="+mn-ea"/>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solidFill>
                      <a:srgbClr val="CCE4C6"/>
                    </a:solidFill>
                  </a:tcPr>
                </a:tc>
                <a:tc hMerge="1">
                  <a:txBody>
                    <a:bodyPr/>
                    <a:lstStyle/>
                    <a:p>
                      <a:endParaRPr lang="zh-TW" alt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100" dirty="0">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390587731"/>
                  </a:ext>
                </a:extLst>
              </a:tr>
              <a:tr h="432424">
                <a:tc>
                  <a:txBody>
                    <a:bodyPr/>
                    <a:lstStyle/>
                    <a:p>
                      <a:pPr algn="ctr"/>
                      <a:r>
                        <a:rPr lang="zh-TW" altLang="en-US" sz="1100" dirty="0">
                          <a:solidFill>
                            <a:schemeClr val="bg1"/>
                          </a:solidFill>
                          <a:latin typeface="Times New Roman" panose="02020603050405020304" pitchFamily="18" charset="0"/>
                          <a:ea typeface="+mn-ea"/>
                          <a:cs typeface="Times New Roman" panose="02020603050405020304" pitchFamily="18" charset="0"/>
                        </a:rPr>
                        <a:t>用印</a:t>
                      </a:r>
                    </a:p>
                  </a:txBody>
                  <a:tcPr anchor="ctr">
                    <a:solidFill>
                      <a:srgbClr val="00A850"/>
                    </a:solidFill>
                  </a:tcPr>
                </a:tc>
                <a:tc gridSpan="2">
                  <a:txBody>
                    <a:bodyPr/>
                    <a:lstStyle/>
                    <a:p>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填寫</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合約</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公文</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文件印鑑使用簽核單</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p>
                    <a:p>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→至管理部門登記用印編號</a:t>
                      </a:r>
                      <a:endPar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1" kern="1200" dirty="0">
                          <a:solidFill>
                            <a:schemeClr val="tx1">
                              <a:lumMod val="65000"/>
                              <a:lumOff val="35000"/>
                            </a:schemeClr>
                          </a:solidFill>
                          <a:latin typeface="Times New Roman" panose="02020603050405020304" pitchFamily="18" charset="0"/>
                          <a:ea typeface="+mn-ea"/>
                          <a:cs typeface="Times New Roman" panose="02020603050405020304" pitchFamily="18" charset="0"/>
                        </a:rPr>
                        <a:t>依分層負責表並會辦法遵部門→權責主管核准</a:t>
                      </a:r>
                      <a:endParaRPr lang="en-US" altLang="zh-TW" sz="1100" b="1" kern="1200" dirty="0">
                        <a:solidFill>
                          <a:schemeClr val="tx1">
                            <a:lumMod val="65000"/>
                            <a:lumOff val="35000"/>
                          </a:schemeClr>
                        </a:solidFill>
                        <a:latin typeface="Times New Roman" panose="02020603050405020304" pitchFamily="18" charset="0"/>
                        <a:ea typeface="+mn-ea"/>
                        <a:cs typeface="Times New Roman" panose="02020603050405020304" pitchFamily="18" charset="0"/>
                      </a:endParaRPr>
                    </a:p>
                    <a:p>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→印鑑保管人員用印</a:t>
                      </a:r>
                    </a:p>
                  </a:txBody>
                  <a:tcPr anchor="ctr">
                    <a:solidFill>
                      <a:schemeClr val="bg1">
                        <a:lumMod val="95000"/>
                      </a:schemeClr>
                    </a:solidFill>
                  </a:tcPr>
                </a:tc>
                <a:tc hMerge="1">
                  <a:txBody>
                    <a:bodyPr/>
                    <a:lstStyle/>
                    <a:p>
                      <a:endParaRPr lang="zh-TW" altLang="en-US"/>
                    </a:p>
                  </a:txBody>
                  <a:tcPr/>
                </a:tc>
                <a:tc>
                  <a:txBody>
                    <a:bodyPr/>
                    <a:lstStyle/>
                    <a:p>
                      <a:pPr algn="ct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各部門</a:t>
                      </a:r>
                      <a:endPar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pPr algn="ct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自行管控</a:t>
                      </a:r>
                    </a:p>
                  </a:txBody>
                  <a:tcPr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100" b="0" i="0" u="none" strike="noStrike" kern="1200" cap="none" spc="0" normalizeH="0" baseline="0" noProof="0" dirty="0">
                          <a:ln>
                            <a:noFill/>
                          </a:ln>
                          <a:solidFill>
                            <a:schemeClr val="tx1">
                              <a:lumMod val="50000"/>
                              <a:lumOff val="50000"/>
                            </a:schemeClr>
                          </a:solidFill>
                          <a:effectLst/>
                          <a:uLnTx/>
                          <a:uFillTx/>
                          <a:latin typeface="Times New Roman" panose="02020603050405020304" pitchFamily="18" charset="0"/>
                          <a:ea typeface="+mn-ea"/>
                          <a:cs typeface="Times New Roman" panose="02020603050405020304" pitchFamily="18" charset="0"/>
                        </a:rPr>
                        <a:t>x</a:t>
                      </a:r>
                      <a:endParaRPr kumimoji="0" lang="zh-TW" altLang="en-US" sz="1100" b="0" i="0" u="none" strike="noStrike" kern="1200" cap="none" spc="0" normalizeH="0" baseline="0" noProof="0" dirty="0">
                        <a:ln>
                          <a:noFill/>
                        </a:ln>
                        <a:solidFill>
                          <a:schemeClr val="tx1">
                            <a:lumMod val="50000"/>
                            <a:lumOff val="50000"/>
                          </a:schemeClr>
                        </a:solidFill>
                        <a:effectLst/>
                        <a:uLnTx/>
                        <a:uFillTx/>
                        <a:latin typeface="Times New Roman" panose="02020603050405020304" pitchFamily="18" charset="0"/>
                        <a:ea typeface="+mn-ea"/>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solidFill>
                      <a:schemeClr val="bg1">
                        <a:lumMod val="95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dirty="0">
                          <a:latin typeface="Times New Roman" panose="02020603050405020304" pitchFamily="18" charset="0"/>
                          <a:ea typeface="+mn-ea"/>
                          <a:cs typeface="Times New Roman" panose="02020603050405020304" pitchFamily="18" charset="0"/>
                        </a:rPr>
                        <a:t>填寫“合約</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公文</a:t>
                      </a:r>
                      <a:r>
                        <a:rPr lang="en-US" altLang="zh-TW" sz="1100" dirty="0">
                          <a:latin typeface="Times New Roman" panose="02020603050405020304" pitchFamily="18" charset="0"/>
                          <a:ea typeface="+mn-ea"/>
                          <a:cs typeface="Times New Roman" panose="02020603050405020304" pitchFamily="18" charset="0"/>
                        </a:rPr>
                        <a:t>/</a:t>
                      </a:r>
                      <a:r>
                        <a:rPr lang="zh-TW" altLang="en-US" sz="1100" dirty="0">
                          <a:latin typeface="Times New Roman" panose="02020603050405020304" pitchFamily="18" charset="0"/>
                          <a:ea typeface="+mn-ea"/>
                          <a:cs typeface="Times New Roman" panose="02020603050405020304" pitchFamily="18" charset="0"/>
                        </a:rPr>
                        <a:t>文件印鑑使用簽核單”</a:t>
                      </a:r>
                      <a:endParaRPr lang="en-US" altLang="zh-TW" sz="1100" dirty="0">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dirty="0">
                          <a:latin typeface="Times New Roman" panose="02020603050405020304" pitchFamily="18" charset="0"/>
                          <a:ea typeface="+mn-ea"/>
                          <a:cs typeface="Times New Roman" panose="02020603050405020304" pitchFamily="18" charset="0"/>
                        </a:rPr>
                        <a:t>→</a:t>
                      </a:r>
                      <a:r>
                        <a:rPr lang="zh-TW" altLang="en-US" sz="1100" b="1" dirty="0">
                          <a:latin typeface="Times New Roman" panose="02020603050405020304" pitchFamily="18" charset="0"/>
                          <a:ea typeface="+mn-ea"/>
                          <a:cs typeface="Times New Roman" panose="02020603050405020304" pitchFamily="18" charset="0"/>
                        </a:rPr>
                        <a:t>會辦法遵部門→依分層負責表簽核</a:t>
                      </a:r>
                      <a:endParaRPr lang="en-US" altLang="zh-TW" sz="1100" b="1" dirty="0">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dirty="0">
                          <a:latin typeface="Times New Roman" panose="02020603050405020304" pitchFamily="18" charset="0"/>
                          <a:ea typeface="+mn-ea"/>
                          <a:cs typeface="Times New Roman" panose="02020603050405020304" pitchFamily="18" charset="0"/>
                        </a:rPr>
                        <a:t>→印鑑保管人用印</a:t>
                      </a:r>
                      <a:endParaRPr lang="en-US" altLang="zh-TW" sz="1100" dirty="0">
                        <a:latin typeface="Times New Roman" panose="02020603050405020304" pitchFamily="18" charset="0"/>
                        <a:ea typeface="+mn-ea"/>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solidFill>
                      <a:srgbClr val="EFF7ED"/>
                    </a:solidFill>
                  </a:tcPr>
                </a:tc>
                <a:tc hMerge="1">
                  <a:txBody>
                    <a:bodyPr/>
                    <a:lstStyle/>
                    <a:p>
                      <a:endParaRPr lang="zh-TW" altLang="en-US"/>
                    </a:p>
                  </a:txBody>
                  <a:tcPr/>
                </a:tc>
                <a:tc>
                  <a:txBody>
                    <a:bodyPr/>
                    <a:lstStyle/>
                    <a:p>
                      <a:pPr algn="ctr"/>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a:txBody>
                  <a:tcPr anchor="ctr">
                    <a:solidFill>
                      <a:srgbClr val="EFF7ED"/>
                    </a:solidFill>
                  </a:tcPr>
                </a:tc>
                <a:extLst>
                  <a:ext uri="{0D108BD9-81ED-4DB2-BD59-A6C34878D82A}">
                    <a16:rowId xmlns:a16="http://schemas.microsoft.com/office/drawing/2014/main" val="81673423"/>
                  </a:ext>
                </a:extLst>
              </a:tr>
              <a:tr h="242158">
                <a:tc>
                  <a:txBody>
                    <a:bodyPr/>
                    <a:lstStyle/>
                    <a:p>
                      <a:pPr algn="ctr"/>
                      <a:r>
                        <a:rPr lang="zh-TW" altLang="en-US" sz="1100" dirty="0">
                          <a:solidFill>
                            <a:schemeClr val="bg1"/>
                          </a:solidFill>
                          <a:latin typeface="Times New Roman" panose="02020603050405020304" pitchFamily="18" charset="0"/>
                          <a:ea typeface="+mn-ea"/>
                          <a:cs typeface="Times New Roman" panose="02020603050405020304" pitchFamily="18" charset="0"/>
                        </a:rPr>
                        <a:t>借用</a:t>
                      </a:r>
                    </a:p>
                  </a:txBody>
                  <a:tcPr anchor="ctr">
                    <a:solidFill>
                      <a:srgbClr val="00A850"/>
                    </a:solidFill>
                  </a:tcPr>
                </a:tc>
                <a:tc gridSpan="3">
                  <a:txBody>
                    <a:bodyPr/>
                    <a:lstStyle/>
                    <a:p>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填寫</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合約</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公文</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文件印鑑使用簽核單</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p>
                    <a:p>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1" kern="1200" dirty="0">
                          <a:solidFill>
                            <a:schemeClr val="tx1">
                              <a:lumMod val="65000"/>
                              <a:lumOff val="35000"/>
                            </a:schemeClr>
                          </a:solidFill>
                          <a:latin typeface="Times New Roman" panose="02020603050405020304" pitchFamily="18" charset="0"/>
                          <a:ea typeface="+mn-ea"/>
                          <a:cs typeface="Times New Roman" panose="02020603050405020304" pitchFamily="18" charset="0"/>
                        </a:rPr>
                        <a:t>簽核</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根據印鑑類別</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→借出使用</a:t>
                      </a:r>
                    </a:p>
                  </a:txBody>
                  <a:tcPr anchor="ctr">
                    <a:solidFill>
                      <a:schemeClr val="bg1">
                        <a:lumMod val="85000"/>
                      </a:schemeClr>
                    </a:solidFill>
                  </a:tcPr>
                </a:tc>
                <a:tc hMerge="1">
                  <a:txBody>
                    <a:bodyPr/>
                    <a:lstStyle/>
                    <a:p>
                      <a:endParaRPr lang="zh-TW"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hMerge="1">
                  <a:txBody>
                    <a:bodyPr/>
                    <a:lstStyle/>
                    <a:p>
                      <a:endParaRPr lang="zh-TW"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x</a:t>
                      </a:r>
                      <a:endPar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solidFill>
                      <a:schemeClr val="bg1">
                        <a:lumMod val="85000"/>
                      </a:schemeClr>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kern="1200" dirty="0">
                          <a:solidFill>
                            <a:schemeClr val="dk1"/>
                          </a:solidFill>
                          <a:latin typeface="Times New Roman" panose="02020603050405020304" pitchFamily="18" charset="0"/>
                          <a:ea typeface="+mn-ea"/>
                          <a:cs typeface="Times New Roman" panose="02020603050405020304" pitchFamily="18" charset="0"/>
                        </a:rPr>
                        <a:t>填寫“合約</a:t>
                      </a:r>
                      <a:r>
                        <a:rPr lang="en-US" altLang="zh-TW" sz="1100" kern="1200" dirty="0">
                          <a:solidFill>
                            <a:schemeClr val="dk1"/>
                          </a:solidFill>
                          <a:latin typeface="Times New Roman" panose="02020603050405020304" pitchFamily="18" charset="0"/>
                          <a:ea typeface="+mn-ea"/>
                          <a:cs typeface="Times New Roman" panose="02020603050405020304" pitchFamily="18" charset="0"/>
                        </a:rPr>
                        <a:t>/</a:t>
                      </a:r>
                      <a:r>
                        <a:rPr lang="zh-TW" altLang="en-US" sz="1100" kern="1200" dirty="0">
                          <a:solidFill>
                            <a:schemeClr val="dk1"/>
                          </a:solidFill>
                          <a:latin typeface="Times New Roman" panose="02020603050405020304" pitchFamily="18" charset="0"/>
                          <a:ea typeface="+mn-ea"/>
                          <a:cs typeface="Times New Roman" panose="02020603050405020304" pitchFamily="18" charset="0"/>
                        </a:rPr>
                        <a:t>公文</a:t>
                      </a:r>
                      <a:r>
                        <a:rPr lang="en-US" altLang="zh-TW" sz="1100" kern="1200" dirty="0">
                          <a:solidFill>
                            <a:schemeClr val="dk1"/>
                          </a:solidFill>
                          <a:latin typeface="Times New Roman" panose="02020603050405020304" pitchFamily="18" charset="0"/>
                          <a:ea typeface="+mn-ea"/>
                          <a:cs typeface="Times New Roman" panose="02020603050405020304" pitchFamily="18" charset="0"/>
                        </a:rPr>
                        <a:t>/</a:t>
                      </a:r>
                      <a:r>
                        <a:rPr lang="zh-TW" altLang="en-US" sz="1100" kern="1200" dirty="0">
                          <a:solidFill>
                            <a:schemeClr val="dk1"/>
                          </a:solidFill>
                          <a:latin typeface="Times New Roman" panose="02020603050405020304" pitchFamily="18" charset="0"/>
                          <a:ea typeface="+mn-ea"/>
                          <a:cs typeface="Times New Roman" panose="02020603050405020304" pitchFamily="18" charset="0"/>
                        </a:rPr>
                        <a:t>文件印鑑使用簽核單”</a:t>
                      </a:r>
                      <a:endParaRPr lang="en-US" altLang="zh-TW" sz="1100"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kern="1200" dirty="0">
                          <a:solidFill>
                            <a:schemeClr val="dk1"/>
                          </a:solidFill>
                          <a:latin typeface="Times New Roman" panose="02020603050405020304" pitchFamily="18" charset="0"/>
                          <a:ea typeface="+mn-ea"/>
                          <a:cs typeface="Times New Roman" panose="02020603050405020304" pitchFamily="18" charset="0"/>
                        </a:rPr>
                        <a:t>→</a:t>
                      </a:r>
                      <a:r>
                        <a:rPr lang="zh-TW" altLang="en-US" sz="1100" b="1" kern="1200" dirty="0">
                          <a:solidFill>
                            <a:schemeClr val="dk1"/>
                          </a:solidFill>
                          <a:latin typeface="Times New Roman" panose="02020603050405020304" pitchFamily="18" charset="0"/>
                          <a:ea typeface="+mn-ea"/>
                          <a:cs typeface="Times New Roman" panose="02020603050405020304" pitchFamily="18" charset="0"/>
                        </a:rPr>
                        <a:t>部門主管簽核→權責主管簽核</a:t>
                      </a:r>
                      <a:r>
                        <a:rPr lang="en-US" altLang="zh-TW" sz="1100" kern="1200" dirty="0">
                          <a:solidFill>
                            <a:schemeClr val="dk1"/>
                          </a:solidFill>
                          <a:latin typeface="Times New Roman" panose="02020603050405020304" pitchFamily="18" charset="0"/>
                          <a:ea typeface="+mn-ea"/>
                          <a:cs typeface="Times New Roman" panose="02020603050405020304" pitchFamily="18" charset="0"/>
                        </a:rPr>
                        <a:t>→</a:t>
                      </a:r>
                      <a:r>
                        <a:rPr lang="zh-TW" altLang="en-US" sz="1100" kern="1200" dirty="0">
                          <a:solidFill>
                            <a:schemeClr val="dk1"/>
                          </a:solidFill>
                          <a:latin typeface="Times New Roman" panose="02020603050405020304" pitchFamily="18" charset="0"/>
                          <a:ea typeface="+mn-ea"/>
                          <a:cs typeface="Times New Roman" panose="02020603050405020304" pitchFamily="18" charset="0"/>
                        </a:rPr>
                        <a:t>借出使用</a:t>
                      </a:r>
                    </a:p>
                  </a:txBody>
                  <a:tcPr anchor="ctr">
                    <a:lnL w="28575" cap="flat" cmpd="sng" algn="ctr">
                      <a:solidFill>
                        <a:schemeClr val="bg1"/>
                      </a:solidFill>
                      <a:prstDash val="solid"/>
                      <a:round/>
                      <a:headEnd type="none" w="med" len="med"/>
                      <a:tailEnd type="none" w="med" len="med"/>
                    </a:lnL>
                    <a:solidFill>
                      <a:srgbClr val="CCE4C6"/>
                    </a:solidFill>
                  </a:tcPr>
                </a:tc>
                <a:tc hMerge="1">
                  <a:txBody>
                    <a:bodyPr/>
                    <a:lstStyle/>
                    <a:p>
                      <a:endParaRPr lang="zh-TW" altLang="en-US"/>
                    </a:p>
                  </a:txBody>
                  <a:tcPr/>
                </a:tc>
                <a:tc>
                  <a:txBody>
                    <a:bodyPr/>
                    <a:lstStyle/>
                    <a:p>
                      <a:pPr algn="ctr"/>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a:txBody>
                  <a:tcPr anchor="ctr">
                    <a:solidFill>
                      <a:srgbClr val="CCE4C6"/>
                    </a:solidFill>
                  </a:tcPr>
                </a:tc>
                <a:extLst>
                  <a:ext uri="{0D108BD9-81ED-4DB2-BD59-A6C34878D82A}">
                    <a16:rowId xmlns:a16="http://schemas.microsoft.com/office/drawing/2014/main" val="522049037"/>
                  </a:ext>
                </a:extLst>
              </a:tr>
              <a:tr h="147024">
                <a:tc>
                  <a:txBody>
                    <a:bodyPr/>
                    <a:lstStyle/>
                    <a:p>
                      <a:pPr algn="ctr"/>
                      <a:r>
                        <a:rPr lang="zh-TW" altLang="en-US" sz="1100" dirty="0">
                          <a:solidFill>
                            <a:schemeClr val="bg1"/>
                          </a:solidFill>
                          <a:latin typeface="Times New Roman" panose="02020603050405020304" pitchFamily="18" charset="0"/>
                          <a:ea typeface="+mn-ea"/>
                          <a:cs typeface="Times New Roman" panose="02020603050405020304" pitchFamily="18" charset="0"/>
                        </a:rPr>
                        <a:t>盤點</a:t>
                      </a:r>
                    </a:p>
                  </a:txBody>
                  <a:tcPr anchor="ctr">
                    <a:solidFill>
                      <a:srgbClr val="00A850"/>
                    </a:solidFill>
                  </a:tcPr>
                </a:tc>
                <a:tc gridSpan="3">
                  <a:txBody>
                    <a:bodyPr/>
                    <a:lstStyle/>
                    <a:p>
                      <a:pPr marL="0" algn="ctr" defTabSz="914400" rtl="0" eaLnBrk="1" latinLnBrk="0" hangingPunct="1"/>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由</a:t>
                      </a:r>
                      <a:r>
                        <a:rPr lang="zh-TW" altLang="en-US" sz="1100" kern="1200" dirty="0">
                          <a:solidFill>
                            <a:schemeClr val="accent5">
                              <a:lumMod val="60000"/>
                              <a:lumOff val="40000"/>
                            </a:schemeClr>
                          </a:solidFill>
                          <a:latin typeface="Times New Roman" panose="02020603050405020304" pitchFamily="18" charset="0"/>
                          <a:ea typeface="+mn-ea"/>
                          <a:cs typeface="Times New Roman" panose="02020603050405020304" pitchFamily="18" charset="0"/>
                        </a:rPr>
                        <a:t>管理部門</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每年盤點一次，於</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印鑑盤點明細表</a:t>
                      </a:r>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簽章</a:t>
                      </a:r>
                    </a:p>
                  </a:txBody>
                  <a:tcPr anchor="ctr">
                    <a:solidFill>
                      <a:schemeClr val="bg1">
                        <a:lumMod val="95000"/>
                      </a:schemeClr>
                    </a:solidFill>
                  </a:tcPr>
                </a:tc>
                <a:tc hMerge="1">
                  <a:txBody>
                    <a:bodyPr/>
                    <a:lstStyle/>
                    <a:p>
                      <a:endParaRPr lang="zh-TW" altLang="en-US"/>
                    </a:p>
                  </a:txBody>
                  <a:tcPr/>
                </a:tc>
                <a:tc hMerge="1">
                  <a:txBody>
                    <a:bodyPr/>
                    <a:lstStyle/>
                    <a:p>
                      <a:endParaRPr lang="zh-TW"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a:txBody>
                    <a:bodyPr/>
                    <a:lstStyle/>
                    <a:p>
                      <a:pPr marL="0" algn="ctr" defTabSz="914400" rtl="0" eaLnBrk="1" latinLnBrk="0" hangingPunct="1"/>
                      <a:r>
                        <a:rPr lang="en-US" altLang="zh-TW"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x</a:t>
                      </a:r>
                      <a:endPar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solidFill>
                      <a:schemeClr val="bg1">
                        <a:lumMod val="95000"/>
                      </a:schemeClr>
                    </a:solidFill>
                  </a:tcPr>
                </a:tc>
                <a:tc gridSpan="3">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dirty="0">
                          <a:latin typeface="Times New Roman" panose="02020603050405020304" pitchFamily="18" charset="0"/>
                          <a:ea typeface="+mn-ea"/>
                          <a:cs typeface="Times New Roman" panose="02020603050405020304" pitchFamily="18" charset="0"/>
                        </a:rPr>
                        <a:t>由</a:t>
                      </a:r>
                      <a:r>
                        <a:rPr lang="zh-TW" altLang="en-US" sz="1100" dirty="0">
                          <a:solidFill>
                            <a:srgbClr val="FF0000"/>
                          </a:solidFill>
                          <a:latin typeface="Times New Roman" panose="02020603050405020304" pitchFamily="18" charset="0"/>
                          <a:ea typeface="+mn-ea"/>
                          <a:cs typeface="Times New Roman" panose="02020603050405020304" pitchFamily="18" charset="0"/>
                        </a:rPr>
                        <a:t>保管人</a:t>
                      </a:r>
                      <a:r>
                        <a:rPr lang="zh-TW" altLang="en-US" sz="1100" dirty="0">
                          <a:latin typeface="Times New Roman" panose="02020603050405020304" pitchFamily="18" charset="0"/>
                          <a:ea typeface="+mn-ea"/>
                          <a:cs typeface="Times New Roman" panose="02020603050405020304" pitchFamily="18" charset="0"/>
                        </a:rPr>
                        <a:t>每年定期自行盤點</a:t>
                      </a:r>
                    </a:p>
                  </a:txBody>
                  <a:tcPr anchor="ctr">
                    <a:lnL w="28575" cap="flat" cmpd="sng" algn="ctr">
                      <a:solidFill>
                        <a:schemeClr val="bg1"/>
                      </a:solidFill>
                      <a:prstDash val="solid"/>
                      <a:round/>
                      <a:headEnd type="none" w="med" len="med"/>
                      <a:tailEnd type="none" w="med" len="med"/>
                    </a:lnL>
                    <a:solidFill>
                      <a:srgbClr val="EFF7ED"/>
                    </a:solidFill>
                  </a:tcPr>
                </a:tc>
                <a:tc hMerge="1">
                  <a:txBody>
                    <a:bodyPr/>
                    <a:lstStyle/>
                    <a:p>
                      <a:endParaRPr lang="zh-TW" altLang="en-US"/>
                    </a:p>
                  </a:txBody>
                  <a:tcPr/>
                </a:tc>
                <a:tc hMerge="1">
                  <a:txBody>
                    <a:bodyPr/>
                    <a:lstStyle/>
                    <a:p>
                      <a:pPr algn="ctr"/>
                      <a:r>
                        <a:rPr lang="en-US" altLang="zh-TW" sz="1200" dirty="0">
                          <a:latin typeface="Times New Roman" panose="02020603050405020304" pitchFamily="18" charset="0"/>
                          <a:cs typeface="Times New Roman" panose="02020603050405020304" pitchFamily="18" charset="0"/>
                        </a:rPr>
                        <a:t>x</a:t>
                      </a:r>
                      <a:endParaRPr lang="zh-TW" altLang="en-US"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110289667"/>
                  </a:ext>
                </a:extLst>
              </a:tr>
              <a:tr h="337291">
                <a:tc>
                  <a:txBody>
                    <a:bodyPr/>
                    <a:lstStyle/>
                    <a:p>
                      <a:pPr algn="ctr"/>
                      <a:r>
                        <a:rPr lang="zh-TW" altLang="en-US" sz="1100" dirty="0">
                          <a:solidFill>
                            <a:schemeClr val="bg1"/>
                          </a:solidFill>
                          <a:latin typeface="Times New Roman" panose="02020603050405020304" pitchFamily="18" charset="0"/>
                          <a:ea typeface="+mn-ea"/>
                          <a:cs typeface="Times New Roman" panose="02020603050405020304" pitchFamily="18" charset="0"/>
                        </a:rPr>
                        <a:t>表單保存</a:t>
                      </a:r>
                    </a:p>
                  </a:txBody>
                  <a:tcPr anchor="ctr">
                    <a:solidFill>
                      <a:srgbClr val="00A850"/>
                    </a:solidFill>
                  </a:tcPr>
                </a:tc>
                <a:tc gridSpan="4">
                  <a:txBody>
                    <a:bodyPr/>
                    <a:lstStyle/>
                    <a:p>
                      <a:pPr marL="0" algn="l" defTabSz="914400" rtl="0" eaLnBrk="1" latinLnBrk="0" hangingPunct="1"/>
                      <a:r>
                        <a:rPr lang="zh-TW" altLang="en-US" sz="1100" u="sng"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印鑑刻製／異動申請書</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b="0" u="sng"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印鑑保管清冊</a:t>
                      </a:r>
                      <a:r>
                        <a:rPr lang="zh-TW" altLang="en-US"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endParaRPr lang="en-US" altLang="zh-TW" sz="1100" b="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p>
                      <a:pPr marL="0" algn="l" defTabSz="914400" rtl="0" eaLnBrk="1" latinLnBrk="0" hangingPunct="1"/>
                      <a:r>
                        <a:rPr lang="zh-TW" altLang="en-US" sz="1100" u="sng"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合約</a:t>
                      </a:r>
                      <a:r>
                        <a:rPr lang="en-US" altLang="zh-TW" sz="1100" u="sng"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u="sng"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公文</a:t>
                      </a:r>
                      <a:r>
                        <a:rPr lang="en-US" altLang="zh-TW" sz="1100" u="sng"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u="sng"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文件印鑑使用簽核單</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a:t>
                      </a:r>
                      <a:r>
                        <a:rPr lang="zh-TW" altLang="en-US" sz="1100" u="sng"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印鑑盤點明細表</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由</a:t>
                      </a:r>
                      <a:r>
                        <a:rPr lang="zh-TW" altLang="en-US" sz="1100" kern="1200" dirty="0">
                          <a:solidFill>
                            <a:schemeClr val="accent5">
                              <a:lumMod val="60000"/>
                              <a:lumOff val="40000"/>
                            </a:schemeClr>
                          </a:solidFill>
                          <a:latin typeface="Times New Roman" panose="02020603050405020304" pitchFamily="18" charset="0"/>
                          <a:ea typeface="+mn-ea"/>
                          <a:cs typeface="Times New Roman" panose="02020603050405020304" pitchFamily="18" charset="0"/>
                        </a:rPr>
                        <a:t>管理部門</a:t>
                      </a:r>
                      <a:r>
                        <a:rPr lang="zh-TW" altLang="en-US" sz="1100" kern="1200" dirty="0">
                          <a:solidFill>
                            <a:schemeClr val="tx1">
                              <a:lumMod val="50000"/>
                              <a:lumOff val="50000"/>
                            </a:schemeClr>
                          </a:solidFill>
                          <a:latin typeface="Times New Roman" panose="02020603050405020304" pitchFamily="18" charset="0"/>
                          <a:ea typeface="+mn-ea"/>
                          <a:cs typeface="Times New Roman" panose="02020603050405020304" pitchFamily="18" charset="0"/>
                        </a:rPr>
                        <a:t>留存</a:t>
                      </a:r>
                    </a:p>
                  </a:txBody>
                  <a:tcPr anchor="ctr">
                    <a:lnR w="28575" cap="flat" cmpd="sng" algn="ctr">
                      <a:solidFill>
                        <a:schemeClr val="bg1"/>
                      </a:solidFill>
                      <a:prstDash val="solid"/>
                      <a:round/>
                      <a:headEnd type="none" w="med" len="med"/>
                      <a:tailEnd type="none" w="med" len="med"/>
                    </a:lnR>
                    <a:solidFill>
                      <a:schemeClr val="bg1">
                        <a:lumMod val="85000"/>
                      </a:schemeClr>
                    </a:solidFill>
                  </a:tcPr>
                </a:tc>
                <a:tc hMerge="1">
                  <a:txBody>
                    <a:bodyPr/>
                    <a:lstStyle/>
                    <a:p>
                      <a:endParaRPr lang="zh-TW" altLang="en-US"/>
                    </a:p>
                  </a:txBody>
                  <a:tcPr/>
                </a:tc>
                <a:tc hMerge="1">
                  <a:txBody>
                    <a:bodyPr/>
                    <a:lstStyle/>
                    <a:p>
                      <a:endParaRPr lang="zh-TW" altLang="en-US"/>
                    </a:p>
                  </a:txBody>
                  <a:tcPr/>
                </a:tc>
                <a:tc hMerge="1">
                  <a:txBody>
                    <a:bodyPr/>
                    <a:lstStyle/>
                    <a:p>
                      <a:pPr marL="0" algn="ctr" defTabSz="914400" rtl="0" eaLnBrk="1" latinLnBrk="0" hangingPunct="1"/>
                      <a:endParaRPr lang="zh-TW"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anchor="ctr"/>
                </a:tc>
                <a:tc gridSpan="3">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u="sng" dirty="0">
                          <a:latin typeface="Times New Roman" panose="02020603050405020304" pitchFamily="18" charset="0"/>
                          <a:ea typeface="+mn-ea"/>
                          <a:cs typeface="Times New Roman" panose="02020603050405020304" pitchFamily="18" charset="0"/>
                        </a:rPr>
                        <a:t>印鑑刻製</a:t>
                      </a:r>
                      <a:r>
                        <a:rPr lang="en-US" altLang="zh-TW" sz="1100" u="sng" dirty="0">
                          <a:latin typeface="Times New Roman" panose="02020603050405020304" pitchFamily="18" charset="0"/>
                          <a:ea typeface="+mn-ea"/>
                          <a:cs typeface="Times New Roman" panose="02020603050405020304" pitchFamily="18" charset="0"/>
                        </a:rPr>
                        <a:t>/</a:t>
                      </a:r>
                      <a:r>
                        <a:rPr lang="zh-TW" altLang="en-US" sz="1100" u="sng" dirty="0">
                          <a:latin typeface="Times New Roman" panose="02020603050405020304" pitchFamily="18" charset="0"/>
                          <a:ea typeface="+mn-ea"/>
                          <a:cs typeface="Times New Roman" panose="02020603050405020304" pitchFamily="18" charset="0"/>
                        </a:rPr>
                        <a:t>銷毀申請單</a:t>
                      </a:r>
                      <a:r>
                        <a:rPr lang="zh-TW" altLang="en-US" sz="1100" dirty="0">
                          <a:latin typeface="Times New Roman" panose="02020603050405020304" pitchFamily="18" charset="0"/>
                          <a:ea typeface="+mn-ea"/>
                          <a:cs typeface="Times New Roman" panose="02020603050405020304" pitchFamily="18" charset="0"/>
                        </a:rPr>
                        <a:t>由</a:t>
                      </a:r>
                      <a:r>
                        <a:rPr lang="zh-TW" altLang="en-US" sz="1100" dirty="0">
                          <a:solidFill>
                            <a:srgbClr val="FF0000"/>
                          </a:solidFill>
                          <a:latin typeface="Times New Roman" panose="02020603050405020304" pitchFamily="18" charset="0"/>
                          <a:ea typeface="+mn-ea"/>
                          <a:cs typeface="Times New Roman" panose="02020603050405020304" pitchFamily="18" charset="0"/>
                        </a:rPr>
                        <a:t>管理單位</a:t>
                      </a:r>
                      <a:r>
                        <a:rPr lang="zh-TW" altLang="en-US" sz="1100" dirty="0">
                          <a:latin typeface="Times New Roman" panose="02020603050405020304" pitchFamily="18" charset="0"/>
                          <a:ea typeface="+mn-ea"/>
                          <a:cs typeface="Times New Roman" panose="02020603050405020304" pitchFamily="18" charset="0"/>
                        </a:rPr>
                        <a:t>留存；</a:t>
                      </a:r>
                      <a:endParaRPr lang="en-US" altLang="zh-TW" sz="1100" dirty="0">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u="sng" dirty="0">
                          <a:solidFill>
                            <a:prstClr val="black"/>
                          </a:solidFill>
                          <a:latin typeface="Times New Roman" panose="02020603050405020304" pitchFamily="18" charset="0"/>
                          <a:ea typeface="+mn-ea"/>
                          <a:cs typeface="Times New Roman" panose="02020603050405020304" pitchFamily="18" charset="0"/>
                        </a:rPr>
                        <a:t>印鑑保管清冊</a:t>
                      </a:r>
                      <a:r>
                        <a:rPr lang="zh-TW" altLang="en-US" sz="1100" dirty="0">
                          <a:solidFill>
                            <a:prstClr val="black"/>
                          </a:solidFill>
                          <a:latin typeface="Times New Roman" panose="02020603050405020304" pitchFamily="18" charset="0"/>
                          <a:ea typeface="+mn-ea"/>
                          <a:cs typeface="Times New Roman" panose="02020603050405020304" pitchFamily="18" charset="0"/>
                        </a:rPr>
                        <a:t>由</a:t>
                      </a:r>
                      <a:r>
                        <a:rPr lang="zh-TW" altLang="en-US" sz="1100" dirty="0">
                          <a:solidFill>
                            <a:srgbClr val="FF0000"/>
                          </a:solidFill>
                          <a:latin typeface="Times New Roman" panose="02020603050405020304" pitchFamily="18" charset="0"/>
                          <a:ea typeface="+mn-ea"/>
                          <a:cs typeface="Times New Roman" panose="02020603050405020304" pitchFamily="18" charset="0"/>
                        </a:rPr>
                        <a:t>保管人</a:t>
                      </a:r>
                      <a:r>
                        <a:rPr lang="zh-TW" altLang="en-US" sz="1100" dirty="0">
                          <a:solidFill>
                            <a:schemeClr val="tx1"/>
                          </a:solidFill>
                          <a:latin typeface="Times New Roman" panose="02020603050405020304" pitchFamily="18" charset="0"/>
                          <a:ea typeface="+mn-ea"/>
                          <a:cs typeface="Times New Roman" panose="02020603050405020304" pitchFamily="18" charset="0"/>
                        </a:rPr>
                        <a:t>留存；</a:t>
                      </a:r>
                      <a:endParaRPr lang="en-US" altLang="zh-TW" sz="1100" dirty="0">
                        <a:solidFill>
                          <a:schemeClr val="tx1"/>
                        </a:solidFill>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u="sng" dirty="0">
                          <a:solidFill>
                            <a:prstClr val="black"/>
                          </a:solidFill>
                          <a:latin typeface="Times New Roman" panose="02020603050405020304" pitchFamily="18" charset="0"/>
                          <a:ea typeface="+mn-ea"/>
                          <a:cs typeface="Times New Roman" panose="02020603050405020304" pitchFamily="18" charset="0"/>
                        </a:rPr>
                        <a:t>合約</a:t>
                      </a:r>
                      <a:r>
                        <a:rPr lang="en-US" altLang="zh-TW" sz="1100" u="sng" dirty="0">
                          <a:solidFill>
                            <a:prstClr val="black"/>
                          </a:solidFill>
                          <a:latin typeface="Times New Roman" panose="02020603050405020304" pitchFamily="18" charset="0"/>
                          <a:ea typeface="+mn-ea"/>
                          <a:cs typeface="Times New Roman" panose="02020603050405020304" pitchFamily="18" charset="0"/>
                        </a:rPr>
                        <a:t>/</a:t>
                      </a:r>
                      <a:r>
                        <a:rPr lang="zh-TW" altLang="en-US" sz="1100" u="sng" dirty="0">
                          <a:solidFill>
                            <a:prstClr val="black"/>
                          </a:solidFill>
                          <a:latin typeface="Times New Roman" panose="02020603050405020304" pitchFamily="18" charset="0"/>
                          <a:ea typeface="+mn-ea"/>
                          <a:cs typeface="Times New Roman" panose="02020603050405020304" pitchFamily="18" charset="0"/>
                        </a:rPr>
                        <a:t>公文</a:t>
                      </a:r>
                      <a:r>
                        <a:rPr lang="en-US" altLang="zh-TW" sz="1100" u="sng" dirty="0">
                          <a:solidFill>
                            <a:prstClr val="black"/>
                          </a:solidFill>
                          <a:latin typeface="Times New Roman" panose="02020603050405020304" pitchFamily="18" charset="0"/>
                          <a:ea typeface="+mn-ea"/>
                          <a:cs typeface="Times New Roman" panose="02020603050405020304" pitchFamily="18" charset="0"/>
                        </a:rPr>
                        <a:t>/</a:t>
                      </a:r>
                      <a:r>
                        <a:rPr lang="zh-TW" altLang="en-US" sz="1100" u="sng" dirty="0">
                          <a:solidFill>
                            <a:prstClr val="black"/>
                          </a:solidFill>
                          <a:latin typeface="Times New Roman" panose="02020603050405020304" pitchFamily="18" charset="0"/>
                          <a:ea typeface="+mn-ea"/>
                          <a:cs typeface="Times New Roman" panose="02020603050405020304" pitchFamily="18" charset="0"/>
                        </a:rPr>
                        <a:t>文件印鑑使用簽核單</a:t>
                      </a:r>
                      <a:r>
                        <a:rPr lang="zh-TW" altLang="en-US" sz="1100" dirty="0">
                          <a:solidFill>
                            <a:prstClr val="black"/>
                          </a:solidFill>
                          <a:latin typeface="Times New Roman" panose="02020603050405020304" pitchFamily="18" charset="0"/>
                          <a:ea typeface="+mn-ea"/>
                          <a:cs typeface="Times New Roman" panose="02020603050405020304" pitchFamily="18" charset="0"/>
                        </a:rPr>
                        <a:t>由</a:t>
                      </a:r>
                      <a:r>
                        <a:rPr lang="zh-TW" altLang="en-US" sz="1100" dirty="0">
                          <a:solidFill>
                            <a:srgbClr val="FF0000"/>
                          </a:solidFill>
                          <a:latin typeface="Times New Roman" panose="02020603050405020304" pitchFamily="18" charset="0"/>
                          <a:ea typeface="+mn-ea"/>
                          <a:cs typeface="Times New Roman" panose="02020603050405020304" pitchFamily="18" charset="0"/>
                        </a:rPr>
                        <a:t>保管人</a:t>
                      </a:r>
                      <a:r>
                        <a:rPr lang="zh-TW" altLang="en-US" sz="1100" dirty="0">
                          <a:solidFill>
                            <a:prstClr val="black"/>
                          </a:solidFill>
                          <a:latin typeface="Times New Roman" panose="02020603050405020304" pitchFamily="18" charset="0"/>
                          <a:ea typeface="+mn-ea"/>
                          <a:cs typeface="Times New Roman" panose="02020603050405020304" pitchFamily="18" charset="0"/>
                        </a:rPr>
                        <a:t>保存一年</a:t>
                      </a:r>
                      <a:endParaRPr lang="en-US" altLang="zh-TW" sz="1100" dirty="0">
                        <a:solidFill>
                          <a:prstClr val="black"/>
                        </a:solidFill>
                        <a:latin typeface="Times New Roman" panose="02020603050405020304" pitchFamily="18" charset="0"/>
                        <a:ea typeface="+mn-ea"/>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solidFill>
                      <a:srgbClr val="CCE4C6"/>
                    </a:solidFill>
                  </a:tcPr>
                </a:tc>
                <a:tc hMerge="1">
                  <a:txBody>
                    <a:bodyPr/>
                    <a:lstStyle/>
                    <a:p>
                      <a:endParaRPr lang="zh-TW" altLang="en-US"/>
                    </a:p>
                  </a:txBody>
                  <a:tcPr/>
                </a:tc>
                <a:tc hMerge="1">
                  <a:txBody>
                    <a:bodyPr/>
                    <a:lstStyle/>
                    <a:p>
                      <a:pPr algn="ctr"/>
                      <a:endParaRPr lang="zh-TW" altLang="en-US"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823340843"/>
                  </a:ext>
                </a:extLst>
              </a:tr>
              <a:tr h="147024">
                <a:tc>
                  <a:txBody>
                    <a:bodyPr/>
                    <a:lstStyle/>
                    <a:p>
                      <a:pPr algn="ctr"/>
                      <a:r>
                        <a:rPr lang="zh-TW" altLang="en-US" sz="1100" dirty="0">
                          <a:solidFill>
                            <a:schemeClr val="bg1"/>
                          </a:solidFill>
                          <a:latin typeface="Times New Roman" panose="02020603050405020304" pitchFamily="18" charset="0"/>
                          <a:ea typeface="+mn-ea"/>
                          <a:cs typeface="Times New Roman" panose="02020603050405020304" pitchFamily="18" charset="0"/>
                        </a:rPr>
                        <a:t>其他</a:t>
                      </a:r>
                    </a:p>
                  </a:txBody>
                  <a:tcPr anchor="ctr">
                    <a:solidFill>
                      <a:srgbClr val="00A850"/>
                    </a:solidFill>
                  </a:tcPr>
                </a:tc>
                <a:tc gridSpan="4">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印鑑管理辦法修訂由</a:t>
                      </a:r>
                      <a:r>
                        <a:rPr lang="zh-TW" altLang="en-US" sz="1100" kern="1200" dirty="0">
                          <a:solidFill>
                            <a:schemeClr val="tx1">
                              <a:lumMod val="65000"/>
                              <a:lumOff val="35000"/>
                            </a:schemeClr>
                          </a:solidFill>
                          <a:latin typeface="Times New Roman" panose="02020603050405020304" pitchFamily="18" charset="0"/>
                          <a:ea typeface="+mn-ea"/>
                          <a:cs typeface="Times New Roman" panose="02020603050405020304" pitchFamily="18" charset="0"/>
                        </a:rPr>
                        <a:t>董事長</a:t>
                      </a: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核准</a:t>
                      </a:r>
                      <a:endParaRPr lang="en-US" altLang="zh-TW" sz="11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lnR w="28575" cap="flat" cmpd="sng" algn="ctr">
                      <a:solidFill>
                        <a:schemeClr val="bg1"/>
                      </a:solidFill>
                      <a:prstDash val="solid"/>
                      <a:round/>
                      <a:headEnd type="none" w="med" len="med"/>
                      <a:tailEnd type="none" w="med" len="med"/>
                    </a:lnR>
                    <a:solidFill>
                      <a:schemeClr val="bg1">
                        <a:lumMod val="95000"/>
                      </a:schemeClr>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3">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印鑑管理辦法修訂由</a:t>
                      </a:r>
                      <a:r>
                        <a:rPr lang="zh-TW" altLang="en-US" sz="1100" kern="1200" dirty="0">
                          <a:solidFill>
                            <a:schemeClr val="tx1">
                              <a:lumMod val="65000"/>
                              <a:lumOff val="35000"/>
                            </a:schemeClr>
                          </a:solidFill>
                          <a:latin typeface="Times New Roman" panose="02020603050405020304" pitchFamily="18" charset="0"/>
                          <a:ea typeface="+mn-ea"/>
                          <a:cs typeface="Times New Roman" panose="02020603050405020304" pitchFamily="18" charset="0"/>
                        </a:rPr>
                        <a:t>董事長</a:t>
                      </a:r>
                      <a:r>
                        <a:rPr lang="zh-TW" altLang="en-US" sz="1100" dirty="0">
                          <a:solidFill>
                            <a:schemeClr val="tx1">
                              <a:lumMod val="50000"/>
                              <a:lumOff val="50000"/>
                            </a:schemeClr>
                          </a:solidFill>
                          <a:latin typeface="Times New Roman" panose="02020603050405020304" pitchFamily="18" charset="0"/>
                          <a:ea typeface="+mn-ea"/>
                          <a:cs typeface="Times New Roman" panose="02020603050405020304" pitchFamily="18" charset="0"/>
                        </a:rPr>
                        <a:t>核准</a:t>
                      </a:r>
                      <a:endParaRPr lang="en-US" altLang="zh-TW" sz="11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lnL w="28575" cap="flat" cmpd="sng" algn="ctr">
                      <a:solidFill>
                        <a:schemeClr val="bg1"/>
                      </a:solidFill>
                      <a:prstDash val="solid"/>
                      <a:round/>
                      <a:headEnd type="none" w="med" len="med"/>
                      <a:tailEnd type="none" w="med" len="med"/>
                    </a:lnL>
                    <a:solidFill>
                      <a:schemeClr val="bg1">
                        <a:lumMod val="95000"/>
                      </a:schemeClr>
                    </a:solidFill>
                  </a:tcPr>
                </a:tc>
                <a:tc hMerge="1">
                  <a:txBody>
                    <a:bodyPr/>
                    <a:lstStyle/>
                    <a:p>
                      <a:endParaRPr lang="zh-TW" altLang="en-US"/>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altLang="zh-TW" sz="1100" dirty="0">
                        <a:solidFill>
                          <a:schemeClr val="tx1">
                            <a:lumMod val="50000"/>
                            <a:lumOff val="50000"/>
                          </a:schemeClr>
                        </a:solidFill>
                        <a:latin typeface="Times New Roman" panose="02020603050405020304" pitchFamily="18" charset="0"/>
                        <a:ea typeface="+mn-ea"/>
                        <a:cs typeface="Times New Roman" panose="02020603050405020304" pitchFamily="18" charset="0"/>
                      </a:endParaRPr>
                    </a:p>
                  </a:txBody>
                  <a:tcPr anchor="ctr">
                    <a:solidFill>
                      <a:schemeClr val="bg1">
                        <a:lumMod val="85000"/>
                      </a:schemeClr>
                    </a:solidFill>
                  </a:tcPr>
                </a:tc>
                <a:extLst>
                  <a:ext uri="{0D108BD9-81ED-4DB2-BD59-A6C34878D82A}">
                    <a16:rowId xmlns:a16="http://schemas.microsoft.com/office/drawing/2014/main" val="3138006417"/>
                  </a:ext>
                </a:extLst>
              </a:tr>
            </a:tbl>
          </a:graphicData>
        </a:graphic>
      </p:graphicFrame>
    </p:spTree>
    <p:extLst>
      <p:ext uri="{BB962C8B-B14F-4D97-AF65-F5344CB8AC3E}">
        <p14:creationId xmlns:p14="http://schemas.microsoft.com/office/powerpoint/2010/main" val="1586108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a:extLst>
              <a:ext uri="{FF2B5EF4-FFF2-40B4-BE49-F238E27FC236}">
                <a16:creationId xmlns:a16="http://schemas.microsoft.com/office/drawing/2014/main" id="{779D73FA-26C4-403C-A26D-9F5FC0A32689}"/>
              </a:ext>
            </a:extLst>
          </p:cNvPr>
          <p:cNvSpPr/>
          <p:nvPr/>
        </p:nvSpPr>
        <p:spPr>
          <a:xfrm>
            <a:off x="5456172" y="268562"/>
            <a:ext cx="6043606" cy="48547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0B84A638-7354-480C-B5E1-502016ECB615}"/>
              </a:ext>
            </a:extLst>
          </p:cNvPr>
          <p:cNvSpPr>
            <a:spLocks noGrp="1"/>
          </p:cNvSpPr>
          <p:nvPr>
            <p:ph type="title"/>
          </p:nvPr>
        </p:nvSpPr>
        <p:spPr>
          <a:xfrm>
            <a:off x="672059" y="7861"/>
            <a:ext cx="8596668" cy="672171"/>
          </a:xfrm>
        </p:spPr>
        <p:txBody>
          <a:bodyPr>
            <a:normAutofit/>
          </a:bodyPr>
          <a:lstStyle/>
          <a:p>
            <a:r>
              <a:rPr lang="zh-TW" altLang="en-US" sz="2800" b="1" dirty="0"/>
              <a:t>行政表單整合後頁面</a:t>
            </a:r>
          </a:p>
        </p:txBody>
      </p:sp>
      <p:sp>
        <p:nvSpPr>
          <p:cNvPr id="13" name="文字版面配置區 12">
            <a:extLst>
              <a:ext uri="{FF2B5EF4-FFF2-40B4-BE49-F238E27FC236}">
                <a16:creationId xmlns:a16="http://schemas.microsoft.com/office/drawing/2014/main" id="{DB997EF3-C2AE-48E5-81C6-2952AC2B02FD}"/>
              </a:ext>
            </a:extLst>
          </p:cNvPr>
          <p:cNvSpPr>
            <a:spLocks noGrp="1"/>
          </p:cNvSpPr>
          <p:nvPr>
            <p:ph type="body" idx="1"/>
          </p:nvPr>
        </p:nvSpPr>
        <p:spPr>
          <a:xfrm>
            <a:off x="724447" y="641417"/>
            <a:ext cx="8596668" cy="516351"/>
          </a:xfrm>
        </p:spPr>
        <p:txBody>
          <a:bodyPr>
            <a:normAutofit/>
          </a:bodyPr>
          <a:lstStyle/>
          <a:p>
            <a:r>
              <a:rPr lang="zh-TW" altLang="en-US" sz="1800" dirty="0"/>
              <a:t>名片、文具、印鑑</a:t>
            </a:r>
          </a:p>
        </p:txBody>
      </p:sp>
      <p:sp>
        <p:nvSpPr>
          <p:cNvPr id="3" name="文字方塊 2">
            <a:extLst>
              <a:ext uri="{FF2B5EF4-FFF2-40B4-BE49-F238E27FC236}">
                <a16:creationId xmlns:a16="http://schemas.microsoft.com/office/drawing/2014/main" id="{90C2C5CF-919C-4EF6-8E0A-A65E5866A54B}"/>
              </a:ext>
            </a:extLst>
          </p:cNvPr>
          <p:cNvSpPr txBox="1"/>
          <p:nvPr/>
        </p:nvSpPr>
        <p:spPr>
          <a:xfrm>
            <a:off x="5446642" y="431003"/>
            <a:ext cx="952500" cy="369332"/>
          </a:xfrm>
          <a:prstGeom prst="rect">
            <a:avLst/>
          </a:prstGeom>
          <a:noFill/>
        </p:spPr>
        <p:txBody>
          <a:bodyPr wrap="square" rtlCol="0">
            <a:spAutoFit/>
          </a:bodyPr>
          <a:lstStyle/>
          <a:p>
            <a:r>
              <a:rPr lang="zh-TW" altLang="en-US" dirty="0"/>
              <a:t>申請人：</a:t>
            </a:r>
          </a:p>
        </p:txBody>
      </p:sp>
      <p:sp>
        <p:nvSpPr>
          <p:cNvPr id="4" name="矩形: 圓角 3">
            <a:extLst>
              <a:ext uri="{FF2B5EF4-FFF2-40B4-BE49-F238E27FC236}">
                <a16:creationId xmlns:a16="http://schemas.microsoft.com/office/drawing/2014/main" id="{CC089F1F-AB54-4D95-BA61-85DD5D75B88D}"/>
              </a:ext>
            </a:extLst>
          </p:cNvPr>
          <p:cNvSpPr/>
          <p:nvPr/>
        </p:nvSpPr>
        <p:spPr>
          <a:xfrm>
            <a:off x="6484866" y="408818"/>
            <a:ext cx="1581150" cy="3693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8B8B29B2-0914-42F0-B0E8-26BE470DB1D7}"/>
              </a:ext>
            </a:extLst>
          </p:cNvPr>
          <p:cNvSpPr txBox="1"/>
          <p:nvPr/>
        </p:nvSpPr>
        <p:spPr>
          <a:xfrm>
            <a:off x="8366053" y="401912"/>
            <a:ext cx="1581150" cy="369332"/>
          </a:xfrm>
          <a:prstGeom prst="rect">
            <a:avLst/>
          </a:prstGeom>
          <a:noFill/>
        </p:spPr>
        <p:txBody>
          <a:bodyPr wrap="square" rtlCol="0">
            <a:spAutoFit/>
          </a:bodyPr>
          <a:lstStyle/>
          <a:p>
            <a:r>
              <a:rPr lang="zh-TW" altLang="en-US" dirty="0"/>
              <a:t>申請人部門：</a:t>
            </a:r>
          </a:p>
        </p:txBody>
      </p:sp>
      <p:sp>
        <p:nvSpPr>
          <p:cNvPr id="6" name="矩形: 圓角 5">
            <a:extLst>
              <a:ext uri="{FF2B5EF4-FFF2-40B4-BE49-F238E27FC236}">
                <a16:creationId xmlns:a16="http://schemas.microsoft.com/office/drawing/2014/main" id="{E3810BDD-4CD1-41DC-815F-6D35AC8959A9}"/>
              </a:ext>
            </a:extLst>
          </p:cNvPr>
          <p:cNvSpPr/>
          <p:nvPr/>
        </p:nvSpPr>
        <p:spPr>
          <a:xfrm>
            <a:off x="9813853" y="401912"/>
            <a:ext cx="1581150" cy="3693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040B2110-6E5E-47F6-BD84-C1F70C48D7AC}"/>
              </a:ext>
            </a:extLst>
          </p:cNvPr>
          <p:cNvSpPr txBox="1"/>
          <p:nvPr/>
        </p:nvSpPr>
        <p:spPr>
          <a:xfrm>
            <a:off x="5446642" y="880305"/>
            <a:ext cx="1228725" cy="369332"/>
          </a:xfrm>
          <a:prstGeom prst="rect">
            <a:avLst/>
          </a:prstGeom>
          <a:noFill/>
        </p:spPr>
        <p:txBody>
          <a:bodyPr wrap="square" rtlCol="0">
            <a:spAutoFit/>
          </a:bodyPr>
          <a:lstStyle/>
          <a:p>
            <a:r>
              <a:rPr lang="zh-TW" altLang="en-US" dirty="0"/>
              <a:t>申請物品：</a:t>
            </a:r>
          </a:p>
        </p:txBody>
      </p:sp>
      <p:sp>
        <p:nvSpPr>
          <p:cNvPr id="8" name="矩形: 圓角 7">
            <a:extLst>
              <a:ext uri="{FF2B5EF4-FFF2-40B4-BE49-F238E27FC236}">
                <a16:creationId xmlns:a16="http://schemas.microsoft.com/office/drawing/2014/main" id="{B93C99AB-6AD3-4801-BC7A-929DCD54977E}"/>
              </a:ext>
            </a:extLst>
          </p:cNvPr>
          <p:cNvSpPr/>
          <p:nvPr/>
        </p:nvSpPr>
        <p:spPr>
          <a:xfrm>
            <a:off x="6718227" y="880305"/>
            <a:ext cx="1581150" cy="3693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40D98AB9-4568-4F53-A929-C067C0E60627}"/>
              </a:ext>
            </a:extLst>
          </p:cNvPr>
          <p:cNvSpPr/>
          <p:nvPr/>
        </p:nvSpPr>
        <p:spPr>
          <a:xfrm rot="10800000">
            <a:off x="7980289" y="964224"/>
            <a:ext cx="276228" cy="201236"/>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E92C2366-7E9F-49C2-902F-DD146F15D8C2}"/>
              </a:ext>
            </a:extLst>
          </p:cNvPr>
          <p:cNvCxnSpPr>
            <a:cxnSpLocks/>
            <a:stCxn id="7" idx="1"/>
          </p:cNvCxnSpPr>
          <p:nvPr/>
        </p:nvCxnSpPr>
        <p:spPr>
          <a:xfrm flipH="1">
            <a:off x="4970393" y="1064971"/>
            <a:ext cx="4762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字方塊 13">
            <a:extLst>
              <a:ext uri="{FF2B5EF4-FFF2-40B4-BE49-F238E27FC236}">
                <a16:creationId xmlns:a16="http://schemas.microsoft.com/office/drawing/2014/main" id="{34867C16-AAFA-4B91-9F02-14C09FE8A802}"/>
              </a:ext>
            </a:extLst>
          </p:cNvPr>
          <p:cNvSpPr txBox="1"/>
          <p:nvPr/>
        </p:nvSpPr>
        <p:spPr>
          <a:xfrm>
            <a:off x="3215591" y="896271"/>
            <a:ext cx="1754802" cy="1631216"/>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mj-lt"/>
              <a:buAutoNum type="arabicPeriod"/>
            </a:pPr>
            <a:r>
              <a:rPr lang="zh-TW" altLang="en-US" sz="2000" dirty="0"/>
              <a:t>名片</a:t>
            </a:r>
            <a:endParaRPr lang="en-US" altLang="zh-TW" sz="2000" dirty="0"/>
          </a:p>
          <a:p>
            <a:pPr marL="342900" indent="-342900">
              <a:buFont typeface="+mj-lt"/>
              <a:buAutoNum type="arabicPeriod"/>
            </a:pPr>
            <a:r>
              <a:rPr lang="zh-TW" altLang="en-US" sz="2000" dirty="0"/>
              <a:t>文具</a:t>
            </a:r>
            <a:endParaRPr lang="en-US" altLang="zh-TW" sz="2000" dirty="0"/>
          </a:p>
          <a:p>
            <a:pPr marL="342900" indent="-342900" fontAlgn="ctr">
              <a:spcBef>
                <a:spcPts val="0"/>
              </a:spcBef>
              <a:spcAft>
                <a:spcPts val="0"/>
              </a:spcAft>
              <a:buFont typeface="+mj-lt"/>
              <a:buAutoNum type="arabicPeriod"/>
            </a:pPr>
            <a:r>
              <a:rPr lang="zh-TW" altLang="zh-TW" sz="2000" dirty="0"/>
              <a:t>重要印鑑</a:t>
            </a:r>
          </a:p>
          <a:p>
            <a:pPr marL="342900" indent="-342900" fontAlgn="ctr">
              <a:spcBef>
                <a:spcPts val="0"/>
              </a:spcBef>
              <a:spcAft>
                <a:spcPts val="0"/>
              </a:spcAft>
              <a:buFont typeface="+mj-lt"/>
              <a:buAutoNum type="arabicPeriod"/>
            </a:pPr>
            <a:r>
              <a:rPr lang="zh-TW" altLang="zh-TW" sz="2000" dirty="0"/>
              <a:t>專用印鑑</a:t>
            </a:r>
          </a:p>
          <a:p>
            <a:pPr marL="342900" indent="-342900" fontAlgn="ctr">
              <a:spcBef>
                <a:spcPts val="0"/>
              </a:spcBef>
              <a:spcAft>
                <a:spcPts val="0"/>
              </a:spcAft>
              <a:buFont typeface="+mj-lt"/>
              <a:buAutoNum type="arabicPeriod"/>
            </a:pPr>
            <a:r>
              <a:rPr lang="zh-TW" altLang="zh-TW" sz="2000" dirty="0"/>
              <a:t>其他印鑑</a:t>
            </a:r>
          </a:p>
        </p:txBody>
      </p:sp>
      <p:sp>
        <p:nvSpPr>
          <p:cNvPr id="15" name="文字方塊 14">
            <a:extLst>
              <a:ext uri="{FF2B5EF4-FFF2-40B4-BE49-F238E27FC236}">
                <a16:creationId xmlns:a16="http://schemas.microsoft.com/office/drawing/2014/main" id="{A3860008-DE20-42AC-A387-9402F052011C}"/>
              </a:ext>
            </a:extLst>
          </p:cNvPr>
          <p:cNvSpPr txBox="1"/>
          <p:nvPr/>
        </p:nvSpPr>
        <p:spPr>
          <a:xfrm>
            <a:off x="1037476" y="5269231"/>
            <a:ext cx="10462302" cy="1384995"/>
          </a:xfrm>
          <a:prstGeom prst="rect">
            <a:avLst/>
          </a:prstGeom>
          <a:solidFill>
            <a:schemeClr val="bg1">
              <a:lumMod val="85000"/>
            </a:schemeClr>
          </a:solidFill>
          <a:ln>
            <a:solidFill>
              <a:schemeClr val="bg1">
                <a:lumMod val="85000"/>
              </a:schemeClr>
            </a:solid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TW" altLang="en-US" sz="1400" dirty="0"/>
              <a:t>說明：</a:t>
            </a:r>
            <a:endParaRPr lang="en-US" altLang="zh-TW" sz="1400" dirty="0"/>
          </a:p>
          <a:p>
            <a:pPr marL="342900" indent="-342900">
              <a:buFont typeface="+mj-lt"/>
              <a:buAutoNum type="arabicPeriod"/>
            </a:pPr>
            <a:r>
              <a:rPr lang="zh-TW" altLang="en-US" sz="1400" dirty="0"/>
              <a:t>名片：印製盒數</a:t>
            </a:r>
            <a:r>
              <a:rPr lang="en-US" altLang="zh-TW" sz="1400" dirty="0"/>
              <a:t>(2~5</a:t>
            </a:r>
            <a:r>
              <a:rPr lang="zh-TW" altLang="en-US" sz="1400" dirty="0"/>
              <a:t>盒</a:t>
            </a:r>
            <a:r>
              <a:rPr lang="en-US" altLang="zh-TW" sz="1400" dirty="0"/>
              <a:t>)</a:t>
            </a:r>
            <a:r>
              <a:rPr lang="zh-TW" altLang="en-US" sz="1400" dirty="0"/>
              <a:t>，申請類別選擇新增，請在細節輸入是否新增行動電話、電話號碼、</a:t>
            </a:r>
            <a:endParaRPr lang="en-US" altLang="zh-TW" sz="1400" dirty="0"/>
          </a:p>
          <a:p>
            <a:r>
              <a:rPr lang="en-US" altLang="zh-TW" sz="1400" dirty="0"/>
              <a:t>	</a:t>
            </a:r>
            <a:r>
              <a:rPr lang="zh-TW" altLang="en-US" sz="1400" dirty="0"/>
              <a:t>是否新增證照</a:t>
            </a:r>
            <a:r>
              <a:rPr lang="en-US" altLang="zh-TW" sz="1400" dirty="0"/>
              <a:t>(</a:t>
            </a:r>
            <a:r>
              <a:rPr lang="zh-TW" altLang="en-US" sz="1400" dirty="0"/>
              <a:t>僅</a:t>
            </a:r>
            <a:r>
              <a:rPr lang="en-US" altLang="zh-TW" sz="1400" dirty="0"/>
              <a:t>CFA</a:t>
            </a:r>
            <a:r>
              <a:rPr lang="zh-TW" altLang="en-US" sz="1400" dirty="0"/>
              <a:t>、</a:t>
            </a:r>
            <a:r>
              <a:rPr lang="en-US" altLang="zh-TW" sz="1400" dirty="0"/>
              <a:t>CPA</a:t>
            </a:r>
            <a:r>
              <a:rPr lang="zh-TW" altLang="en-US" sz="1400" dirty="0"/>
              <a:t>、律師證照可印製</a:t>
            </a:r>
            <a:r>
              <a:rPr lang="en-US" altLang="zh-TW" sz="1400" dirty="0"/>
              <a:t>)</a:t>
            </a:r>
            <a:r>
              <a:rPr lang="zh-TW" altLang="en-US" sz="1400" dirty="0"/>
              <a:t>。若非本人填寫，申請人請填寫用印名片之姓名。</a:t>
            </a:r>
            <a:endParaRPr lang="en-US" altLang="zh-TW" sz="1400" dirty="0"/>
          </a:p>
          <a:p>
            <a:pPr marL="342900" indent="-342900">
              <a:buFont typeface="+mj-lt"/>
              <a:buAutoNum type="arabicPeriod" startAt="2"/>
            </a:pPr>
            <a:r>
              <a:rPr lang="zh-TW" altLang="en-US" sz="1400" dirty="0"/>
              <a:t>文具：事由請輸入個人或部門使用，申請類別選擇新增，請參考</a:t>
            </a:r>
            <a:r>
              <a:rPr lang="zh-TW" altLang="en-US" sz="1400" u="sng" dirty="0"/>
              <a:t>文具列表</a:t>
            </a:r>
            <a:r>
              <a:rPr lang="zh-TW" altLang="en-US" sz="1400" dirty="0"/>
              <a:t>，在細節輸入品名。</a:t>
            </a:r>
            <a:endParaRPr lang="en-US" altLang="zh-TW" sz="1400" dirty="0"/>
          </a:p>
          <a:p>
            <a:pPr marL="342900" indent="-342900">
              <a:buFont typeface="+mj-lt"/>
              <a:buAutoNum type="arabicPeriod" startAt="2"/>
            </a:pPr>
            <a:r>
              <a:rPr lang="zh-TW" altLang="en-US" sz="1400" dirty="0"/>
              <a:t>印鑑：請選擇申請類別</a:t>
            </a:r>
            <a:r>
              <a:rPr lang="en-US" altLang="zh-TW" sz="1400" dirty="0"/>
              <a:t>(</a:t>
            </a:r>
            <a:r>
              <a:rPr lang="zh-TW" altLang="en-US" sz="1400" dirty="0"/>
              <a:t>新增</a:t>
            </a:r>
            <a:r>
              <a:rPr lang="en-US" altLang="zh-TW" sz="1400" dirty="0"/>
              <a:t>/</a:t>
            </a:r>
            <a:r>
              <a:rPr lang="zh-TW" altLang="en-US" sz="1400" dirty="0"/>
              <a:t>銷毀</a:t>
            </a:r>
            <a:r>
              <a:rPr lang="en-US" altLang="zh-TW" sz="1400" dirty="0"/>
              <a:t>)</a:t>
            </a:r>
            <a:r>
              <a:rPr lang="zh-TW" altLang="en-US" sz="1400" dirty="0"/>
              <a:t>，若類別為新增，請在細節輸入字體、材質、印鑑文字等。</a:t>
            </a:r>
            <a:endParaRPr lang="en-US" altLang="zh-TW" sz="1400" dirty="0"/>
          </a:p>
          <a:p>
            <a:r>
              <a:rPr lang="en-US" altLang="zh-TW" sz="1400" dirty="0">
                <a:solidFill>
                  <a:srgbClr val="000000"/>
                </a:solidFill>
                <a:latin typeface="+mn-ea"/>
              </a:rPr>
              <a:t>	</a:t>
            </a:r>
            <a:r>
              <a:rPr lang="zh-TW" altLang="en-US" sz="1400" b="0" u="none" strike="noStrike" kern="1200" dirty="0">
                <a:solidFill>
                  <a:srgbClr val="000000"/>
                </a:solidFill>
                <a:effectLst/>
                <a:latin typeface="+mn-ea"/>
                <a:cs typeface="+mn-cs"/>
              </a:rPr>
              <a:t>若類別為銷毀，數量請輸入</a:t>
            </a:r>
            <a:r>
              <a:rPr lang="en-US" altLang="zh-TW" sz="1400" dirty="0"/>
              <a:t>0</a:t>
            </a:r>
            <a:r>
              <a:rPr lang="zh-TW" altLang="en-US" sz="1400" b="0" u="none" strike="noStrike" kern="1200" dirty="0">
                <a:solidFill>
                  <a:srgbClr val="000000"/>
                </a:solidFill>
                <a:effectLst/>
                <a:latin typeface="+mn-ea"/>
                <a:cs typeface="+mn-cs"/>
              </a:rPr>
              <a:t>。</a:t>
            </a:r>
            <a:endParaRPr lang="en-US" altLang="zh-TW" sz="1400" dirty="0"/>
          </a:p>
        </p:txBody>
      </p:sp>
      <p:sp>
        <p:nvSpPr>
          <p:cNvPr id="16" name="文字方塊 15">
            <a:extLst>
              <a:ext uri="{FF2B5EF4-FFF2-40B4-BE49-F238E27FC236}">
                <a16:creationId xmlns:a16="http://schemas.microsoft.com/office/drawing/2014/main" id="{DAEEBF09-E688-4A77-8927-6DCC3D04AB7C}"/>
              </a:ext>
            </a:extLst>
          </p:cNvPr>
          <p:cNvSpPr txBox="1"/>
          <p:nvPr/>
        </p:nvSpPr>
        <p:spPr>
          <a:xfrm>
            <a:off x="5446642" y="1284215"/>
            <a:ext cx="952500" cy="369332"/>
          </a:xfrm>
          <a:prstGeom prst="rect">
            <a:avLst/>
          </a:prstGeom>
          <a:noFill/>
        </p:spPr>
        <p:txBody>
          <a:bodyPr wrap="square" rtlCol="0">
            <a:spAutoFit/>
          </a:bodyPr>
          <a:lstStyle/>
          <a:p>
            <a:r>
              <a:rPr lang="zh-TW" altLang="en-US" dirty="0"/>
              <a:t>事由：</a:t>
            </a:r>
          </a:p>
        </p:txBody>
      </p:sp>
      <p:sp>
        <p:nvSpPr>
          <p:cNvPr id="17" name="矩形: 圓角 16">
            <a:extLst>
              <a:ext uri="{FF2B5EF4-FFF2-40B4-BE49-F238E27FC236}">
                <a16:creationId xmlns:a16="http://schemas.microsoft.com/office/drawing/2014/main" id="{9F7FBB2C-15FE-4D64-B04C-0198347C4EC7}"/>
              </a:ext>
            </a:extLst>
          </p:cNvPr>
          <p:cNvSpPr/>
          <p:nvPr/>
        </p:nvSpPr>
        <p:spPr>
          <a:xfrm>
            <a:off x="6237217" y="1329607"/>
            <a:ext cx="4038600" cy="8495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1600" dirty="0"/>
              <a:t>名片用完了、調部門</a:t>
            </a:r>
            <a:endParaRPr lang="en-US" altLang="zh-TW" sz="1600" dirty="0"/>
          </a:p>
          <a:p>
            <a:pPr algn="ctr"/>
            <a:r>
              <a:rPr lang="zh-TW" altLang="en-US" sz="1600" dirty="0"/>
              <a:t>個人使用、部門使用</a:t>
            </a:r>
            <a:endParaRPr lang="en-US" altLang="zh-TW" sz="1600" dirty="0"/>
          </a:p>
          <a:p>
            <a:pPr algn="ctr"/>
            <a:r>
              <a:rPr lang="zh-TW" altLang="en-US" sz="1600" dirty="0"/>
              <a:t>印鑑模糊、印鑑日期過期</a:t>
            </a:r>
            <a:endParaRPr lang="en-US" altLang="zh-TW" sz="1600" dirty="0"/>
          </a:p>
        </p:txBody>
      </p:sp>
      <p:sp>
        <p:nvSpPr>
          <p:cNvPr id="18" name="文字方塊 17">
            <a:extLst>
              <a:ext uri="{FF2B5EF4-FFF2-40B4-BE49-F238E27FC236}">
                <a16:creationId xmlns:a16="http://schemas.microsoft.com/office/drawing/2014/main" id="{6386F250-E557-4C5F-9983-26A97B0BE648}"/>
              </a:ext>
            </a:extLst>
          </p:cNvPr>
          <p:cNvSpPr txBox="1"/>
          <p:nvPr/>
        </p:nvSpPr>
        <p:spPr>
          <a:xfrm>
            <a:off x="5446642" y="2246070"/>
            <a:ext cx="952500" cy="369332"/>
          </a:xfrm>
          <a:prstGeom prst="rect">
            <a:avLst/>
          </a:prstGeom>
          <a:noFill/>
        </p:spPr>
        <p:txBody>
          <a:bodyPr wrap="square" rtlCol="0">
            <a:spAutoFit/>
          </a:bodyPr>
          <a:lstStyle/>
          <a:p>
            <a:r>
              <a:rPr lang="zh-TW" altLang="en-US" dirty="0"/>
              <a:t>數量：</a:t>
            </a:r>
          </a:p>
        </p:txBody>
      </p:sp>
      <p:sp>
        <p:nvSpPr>
          <p:cNvPr id="19" name="矩形: 圓角 18">
            <a:extLst>
              <a:ext uri="{FF2B5EF4-FFF2-40B4-BE49-F238E27FC236}">
                <a16:creationId xmlns:a16="http://schemas.microsoft.com/office/drawing/2014/main" id="{753AB197-6A86-43BE-96C3-BB12667D35C5}"/>
              </a:ext>
            </a:extLst>
          </p:cNvPr>
          <p:cNvSpPr/>
          <p:nvPr/>
        </p:nvSpPr>
        <p:spPr>
          <a:xfrm>
            <a:off x="6241977" y="2272146"/>
            <a:ext cx="952499" cy="356294"/>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7B0784ED-FE62-4217-AC09-602CD5C50339}"/>
              </a:ext>
            </a:extLst>
          </p:cNvPr>
          <p:cNvSpPr txBox="1"/>
          <p:nvPr/>
        </p:nvSpPr>
        <p:spPr>
          <a:xfrm>
            <a:off x="5446642" y="2695718"/>
            <a:ext cx="1228725" cy="369332"/>
          </a:xfrm>
          <a:prstGeom prst="rect">
            <a:avLst/>
          </a:prstGeom>
          <a:noFill/>
        </p:spPr>
        <p:txBody>
          <a:bodyPr wrap="square" rtlCol="0">
            <a:spAutoFit/>
          </a:bodyPr>
          <a:lstStyle/>
          <a:p>
            <a:r>
              <a:rPr lang="zh-TW" altLang="en-US" dirty="0"/>
              <a:t>申請類別：</a:t>
            </a:r>
          </a:p>
        </p:txBody>
      </p:sp>
      <p:sp>
        <p:nvSpPr>
          <p:cNvPr id="23" name="矩形: 圓角 22">
            <a:extLst>
              <a:ext uri="{FF2B5EF4-FFF2-40B4-BE49-F238E27FC236}">
                <a16:creationId xmlns:a16="http://schemas.microsoft.com/office/drawing/2014/main" id="{DB743CC2-1CC4-49A1-9567-338CA58A6196}"/>
              </a:ext>
            </a:extLst>
          </p:cNvPr>
          <p:cNvSpPr/>
          <p:nvPr/>
        </p:nvSpPr>
        <p:spPr>
          <a:xfrm>
            <a:off x="6718227" y="2695718"/>
            <a:ext cx="1581150" cy="369332"/>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E8E710DB-2868-4335-822B-00260B2425E9}"/>
              </a:ext>
            </a:extLst>
          </p:cNvPr>
          <p:cNvSpPr/>
          <p:nvPr/>
        </p:nvSpPr>
        <p:spPr>
          <a:xfrm rot="10800000">
            <a:off x="7980289" y="2779637"/>
            <a:ext cx="276228" cy="201236"/>
          </a:xfrm>
          <a:prstGeom prst="triangl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31D48477-7D76-4256-8DF3-825016977CE3}"/>
              </a:ext>
            </a:extLst>
          </p:cNvPr>
          <p:cNvSpPr txBox="1"/>
          <p:nvPr/>
        </p:nvSpPr>
        <p:spPr>
          <a:xfrm>
            <a:off x="3215590" y="4069149"/>
            <a:ext cx="1461905" cy="707886"/>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342900" indent="-342900">
              <a:buFont typeface="+mj-lt"/>
              <a:buAutoNum type="arabicPeriod"/>
            </a:pPr>
            <a:r>
              <a:rPr lang="zh-TW" altLang="en-US" sz="2000" dirty="0"/>
              <a:t>新增</a:t>
            </a:r>
            <a:endParaRPr lang="en-US" altLang="zh-TW" sz="2000" dirty="0"/>
          </a:p>
          <a:p>
            <a:pPr marL="342900" indent="-342900">
              <a:buFont typeface="+mj-lt"/>
              <a:buAutoNum type="arabicPeriod"/>
            </a:pPr>
            <a:r>
              <a:rPr lang="zh-TW" altLang="en-US" sz="2000" dirty="0"/>
              <a:t>銷毀</a:t>
            </a:r>
            <a:endParaRPr lang="en-US" altLang="zh-TW" sz="2000" dirty="0"/>
          </a:p>
        </p:txBody>
      </p:sp>
      <p:sp>
        <p:nvSpPr>
          <p:cNvPr id="29" name="文字方塊 28">
            <a:extLst>
              <a:ext uri="{FF2B5EF4-FFF2-40B4-BE49-F238E27FC236}">
                <a16:creationId xmlns:a16="http://schemas.microsoft.com/office/drawing/2014/main" id="{E2066345-BC7A-44E1-A405-4AEEBBE66D4C}"/>
              </a:ext>
            </a:extLst>
          </p:cNvPr>
          <p:cNvSpPr txBox="1"/>
          <p:nvPr/>
        </p:nvSpPr>
        <p:spPr>
          <a:xfrm>
            <a:off x="5446641" y="3126201"/>
            <a:ext cx="1228725" cy="369332"/>
          </a:xfrm>
          <a:prstGeom prst="rect">
            <a:avLst/>
          </a:prstGeom>
          <a:noFill/>
        </p:spPr>
        <p:txBody>
          <a:bodyPr wrap="square" rtlCol="0">
            <a:spAutoFit/>
          </a:bodyPr>
          <a:lstStyle/>
          <a:p>
            <a:r>
              <a:rPr lang="zh-TW" altLang="en-US" dirty="0"/>
              <a:t>其他細節：</a:t>
            </a:r>
          </a:p>
        </p:txBody>
      </p:sp>
      <p:sp>
        <p:nvSpPr>
          <p:cNvPr id="30" name="矩形: 圓角 29">
            <a:extLst>
              <a:ext uri="{FF2B5EF4-FFF2-40B4-BE49-F238E27FC236}">
                <a16:creationId xmlns:a16="http://schemas.microsoft.com/office/drawing/2014/main" id="{33548E2E-45D7-4113-8E60-FEDED57011F7}"/>
              </a:ext>
            </a:extLst>
          </p:cNvPr>
          <p:cNvSpPr/>
          <p:nvPr/>
        </p:nvSpPr>
        <p:spPr>
          <a:xfrm>
            <a:off x="6718226" y="3162752"/>
            <a:ext cx="4038600" cy="84953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TW" altLang="en-US" sz="1400" dirty="0"/>
              <a:t>行動電話</a:t>
            </a:r>
            <a:r>
              <a:rPr lang="en-US" altLang="zh-TW" sz="1400" dirty="0"/>
              <a:t>0912345678</a:t>
            </a:r>
          </a:p>
          <a:p>
            <a:pPr algn="ctr"/>
            <a:r>
              <a:rPr lang="zh-TW" altLang="en-US" sz="1400" dirty="0"/>
              <a:t>證照</a:t>
            </a:r>
            <a:r>
              <a:rPr lang="en-US" altLang="zh-TW" sz="1400" dirty="0"/>
              <a:t>CPA</a:t>
            </a:r>
          </a:p>
          <a:p>
            <a:pPr algn="ctr"/>
            <a:r>
              <a:rPr lang="en-US" altLang="zh-TW" sz="1400" dirty="0"/>
              <a:t>L</a:t>
            </a:r>
            <a:r>
              <a:rPr lang="zh-TW" altLang="en-US" sz="1400" dirty="0"/>
              <a:t>型資料夾</a:t>
            </a:r>
            <a:r>
              <a:rPr lang="en-US" altLang="zh-TW" sz="1400" dirty="0"/>
              <a:t>-</a:t>
            </a:r>
            <a:r>
              <a:rPr lang="zh-TW" altLang="en-US" sz="1400" dirty="0"/>
              <a:t>透明</a:t>
            </a:r>
            <a:endParaRPr lang="en-US" altLang="zh-TW" sz="1400" dirty="0"/>
          </a:p>
          <a:p>
            <a:pPr algn="ctr"/>
            <a:r>
              <a:rPr lang="zh-TW" altLang="en-US" sz="1400" dirty="0"/>
              <a:t>標楷體、連續章、印鑑文字</a:t>
            </a:r>
          </a:p>
        </p:txBody>
      </p:sp>
      <p:sp>
        <p:nvSpPr>
          <p:cNvPr id="32" name="文字方塊 31">
            <a:extLst>
              <a:ext uri="{FF2B5EF4-FFF2-40B4-BE49-F238E27FC236}">
                <a16:creationId xmlns:a16="http://schemas.microsoft.com/office/drawing/2014/main" id="{B2D25039-1B4A-482C-9284-140D0D47A1E3}"/>
              </a:ext>
            </a:extLst>
          </p:cNvPr>
          <p:cNvSpPr txBox="1"/>
          <p:nvPr/>
        </p:nvSpPr>
        <p:spPr>
          <a:xfrm>
            <a:off x="5456172" y="4096431"/>
            <a:ext cx="1776406" cy="369332"/>
          </a:xfrm>
          <a:prstGeom prst="rect">
            <a:avLst/>
          </a:prstGeom>
          <a:noFill/>
        </p:spPr>
        <p:txBody>
          <a:bodyPr wrap="square" rtlCol="0">
            <a:spAutoFit/>
          </a:bodyPr>
          <a:lstStyle/>
          <a:p>
            <a:r>
              <a:rPr lang="zh-TW" altLang="en-US" dirty="0"/>
              <a:t>上傳物品樣式：</a:t>
            </a:r>
          </a:p>
        </p:txBody>
      </p:sp>
      <p:sp>
        <p:nvSpPr>
          <p:cNvPr id="33" name="矩形: 圓角 32">
            <a:extLst>
              <a:ext uri="{FF2B5EF4-FFF2-40B4-BE49-F238E27FC236}">
                <a16:creationId xmlns:a16="http://schemas.microsoft.com/office/drawing/2014/main" id="{E393F658-ACFA-4194-A11E-6F7702F7F985}"/>
              </a:ext>
            </a:extLst>
          </p:cNvPr>
          <p:cNvSpPr/>
          <p:nvPr/>
        </p:nvSpPr>
        <p:spPr>
          <a:xfrm>
            <a:off x="7170666" y="4079532"/>
            <a:ext cx="1228725" cy="36933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TW" altLang="en-US" dirty="0"/>
              <a:t>檔案上傳</a:t>
            </a:r>
          </a:p>
        </p:txBody>
      </p:sp>
      <p:sp>
        <p:nvSpPr>
          <p:cNvPr id="34" name="矩形: 圓角 33">
            <a:extLst>
              <a:ext uri="{FF2B5EF4-FFF2-40B4-BE49-F238E27FC236}">
                <a16:creationId xmlns:a16="http://schemas.microsoft.com/office/drawing/2014/main" id="{186B6880-04B3-4DCD-9855-5989AD48BC4E}"/>
              </a:ext>
            </a:extLst>
          </p:cNvPr>
          <p:cNvSpPr/>
          <p:nvPr/>
        </p:nvSpPr>
        <p:spPr>
          <a:xfrm>
            <a:off x="5622852" y="4592369"/>
            <a:ext cx="1228725" cy="36933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TW" altLang="en-US" dirty="0"/>
              <a:t>送出申請</a:t>
            </a:r>
          </a:p>
        </p:txBody>
      </p:sp>
      <p:graphicFrame>
        <p:nvGraphicFramePr>
          <p:cNvPr id="39" name="表格 39">
            <a:extLst>
              <a:ext uri="{FF2B5EF4-FFF2-40B4-BE49-F238E27FC236}">
                <a16:creationId xmlns:a16="http://schemas.microsoft.com/office/drawing/2014/main" id="{1488F3FD-1D2E-44F4-9472-9353FAA32214}"/>
              </a:ext>
            </a:extLst>
          </p:cNvPr>
          <p:cNvGraphicFramePr>
            <a:graphicFrameLocks noGrp="1"/>
          </p:cNvGraphicFramePr>
          <p:nvPr>
            <p:extLst>
              <p:ext uri="{D42A27DB-BD31-4B8C-83A1-F6EECF244321}">
                <p14:modId xmlns:p14="http://schemas.microsoft.com/office/powerpoint/2010/main" val="2278749912"/>
              </p:ext>
            </p:extLst>
          </p:nvPr>
        </p:nvGraphicFramePr>
        <p:xfrm>
          <a:off x="10261532" y="5337667"/>
          <a:ext cx="1041400" cy="128016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3102416016"/>
                    </a:ext>
                  </a:extLst>
                </a:gridCol>
                <a:gridCol w="208280">
                  <a:extLst>
                    <a:ext uri="{9D8B030D-6E8A-4147-A177-3AD203B41FA5}">
                      <a16:colId xmlns:a16="http://schemas.microsoft.com/office/drawing/2014/main" val="1989986950"/>
                    </a:ext>
                  </a:extLst>
                </a:gridCol>
                <a:gridCol w="208280">
                  <a:extLst>
                    <a:ext uri="{9D8B030D-6E8A-4147-A177-3AD203B41FA5}">
                      <a16:colId xmlns:a16="http://schemas.microsoft.com/office/drawing/2014/main" val="4024229658"/>
                    </a:ext>
                  </a:extLst>
                </a:gridCol>
                <a:gridCol w="208280">
                  <a:extLst>
                    <a:ext uri="{9D8B030D-6E8A-4147-A177-3AD203B41FA5}">
                      <a16:colId xmlns:a16="http://schemas.microsoft.com/office/drawing/2014/main" val="527999684"/>
                    </a:ext>
                  </a:extLst>
                </a:gridCol>
                <a:gridCol w="208280">
                  <a:extLst>
                    <a:ext uri="{9D8B030D-6E8A-4147-A177-3AD203B41FA5}">
                      <a16:colId xmlns:a16="http://schemas.microsoft.com/office/drawing/2014/main" val="4182370206"/>
                    </a:ext>
                  </a:extLst>
                </a:gridCol>
              </a:tblGrid>
              <a:tr h="427536">
                <a:tc>
                  <a:txBody>
                    <a:bodyPr/>
                    <a:lstStyle/>
                    <a:p>
                      <a:pPr algn="ctr"/>
                      <a:r>
                        <a:rPr lang="zh-TW" altLang="en-US" sz="1200" dirty="0"/>
                        <a:t>編號</a:t>
                      </a:r>
                    </a:p>
                  </a:txBody>
                  <a:tcPr anchor="ctr"/>
                </a:tc>
                <a:tc>
                  <a:txBody>
                    <a:bodyPr/>
                    <a:lstStyle/>
                    <a:p>
                      <a:pPr algn="ctr"/>
                      <a:r>
                        <a:rPr lang="zh-TW" altLang="en-US" sz="1200" dirty="0"/>
                        <a:t>圖片</a:t>
                      </a:r>
                    </a:p>
                  </a:txBody>
                  <a:tcPr anchor="ctr"/>
                </a:tc>
                <a:tc>
                  <a:txBody>
                    <a:bodyPr/>
                    <a:lstStyle/>
                    <a:p>
                      <a:pPr algn="ctr"/>
                      <a:r>
                        <a:rPr lang="zh-TW" altLang="en-US" sz="1200" dirty="0"/>
                        <a:t>品名</a:t>
                      </a:r>
                    </a:p>
                  </a:txBody>
                  <a:tcPr anchor="ctr"/>
                </a:tc>
                <a:tc>
                  <a:txBody>
                    <a:bodyPr/>
                    <a:lstStyle/>
                    <a:p>
                      <a:pPr algn="ctr"/>
                      <a:r>
                        <a:rPr lang="zh-TW" altLang="en-US" sz="1200" dirty="0"/>
                        <a:t>規格</a:t>
                      </a:r>
                    </a:p>
                  </a:txBody>
                  <a:tcPr anchor="ctr"/>
                </a:tc>
                <a:tc>
                  <a:txBody>
                    <a:bodyPr/>
                    <a:lstStyle/>
                    <a:p>
                      <a:pPr algn="ctr"/>
                      <a:r>
                        <a:rPr lang="zh-TW" altLang="en-US" sz="1200" dirty="0"/>
                        <a:t>單價</a:t>
                      </a:r>
                    </a:p>
                  </a:txBody>
                  <a:tcPr anchor="ctr"/>
                </a:tc>
                <a:extLst>
                  <a:ext uri="{0D108BD9-81ED-4DB2-BD59-A6C34878D82A}">
                    <a16:rowId xmlns:a16="http://schemas.microsoft.com/office/drawing/2014/main" val="3286471572"/>
                  </a:ext>
                </a:extLst>
              </a:tr>
              <a:tr h="256521">
                <a:tc>
                  <a:txBody>
                    <a:bodyPr/>
                    <a:lstStyle/>
                    <a:p>
                      <a:pPr algn="ctr"/>
                      <a:r>
                        <a:rPr lang="en-US" altLang="zh-TW" sz="1200" dirty="0"/>
                        <a:t>1</a:t>
                      </a:r>
                      <a:endParaRPr lang="zh-TW" altLang="en-US" sz="1200" dirty="0"/>
                    </a:p>
                  </a:txBody>
                  <a:tcPr anchor="ctr"/>
                </a:tc>
                <a:tc>
                  <a:txBody>
                    <a:bodyPr/>
                    <a:lstStyle/>
                    <a:p>
                      <a:pPr algn="ctr"/>
                      <a:endParaRPr lang="zh-TW" altLang="en-US" sz="120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tc>
                  <a:txBody>
                    <a:bodyPr/>
                    <a:lstStyle/>
                    <a:p>
                      <a:pPr algn="ctr"/>
                      <a:endParaRPr lang="zh-TW" altLang="en-US" sz="1200" dirty="0"/>
                    </a:p>
                  </a:txBody>
                  <a:tcPr anchor="ctr"/>
                </a:tc>
                <a:extLst>
                  <a:ext uri="{0D108BD9-81ED-4DB2-BD59-A6C34878D82A}">
                    <a16:rowId xmlns:a16="http://schemas.microsoft.com/office/drawing/2014/main" val="3081419826"/>
                  </a:ext>
                </a:extLst>
              </a:tr>
              <a:tr h="256521">
                <a:tc>
                  <a:txBody>
                    <a:bodyPr/>
                    <a:lstStyle/>
                    <a:p>
                      <a:pPr algn="ctr"/>
                      <a:r>
                        <a:rPr lang="en-US" altLang="zh-TW" sz="1200" dirty="0"/>
                        <a:t>2</a:t>
                      </a:r>
                      <a:endParaRPr lang="zh-TW" altLang="en-US" sz="1200" dirty="0"/>
                    </a:p>
                  </a:txBody>
                  <a:tcPr anchor="ctr"/>
                </a:tc>
                <a:tc>
                  <a:txBody>
                    <a:bodyPr/>
                    <a:lstStyle/>
                    <a:p>
                      <a:pPr algn="ctr"/>
                      <a:endParaRPr lang="zh-TW" altLang="en-US" sz="1200"/>
                    </a:p>
                  </a:txBody>
                  <a:tcPr anchor="ctr"/>
                </a:tc>
                <a:tc>
                  <a:txBody>
                    <a:bodyPr/>
                    <a:lstStyle/>
                    <a:p>
                      <a:pPr algn="ctr"/>
                      <a:endParaRPr lang="zh-TW" altLang="en-US" sz="1200"/>
                    </a:p>
                  </a:txBody>
                  <a:tcPr anchor="ctr"/>
                </a:tc>
                <a:tc>
                  <a:txBody>
                    <a:bodyPr/>
                    <a:lstStyle/>
                    <a:p>
                      <a:pPr algn="ctr"/>
                      <a:endParaRPr lang="zh-TW" altLang="en-US" sz="1200"/>
                    </a:p>
                  </a:txBody>
                  <a:tcPr anchor="ctr"/>
                </a:tc>
                <a:tc>
                  <a:txBody>
                    <a:bodyPr/>
                    <a:lstStyle/>
                    <a:p>
                      <a:pPr algn="ctr"/>
                      <a:endParaRPr lang="zh-TW" altLang="en-US" sz="1200"/>
                    </a:p>
                  </a:txBody>
                  <a:tcPr anchor="ctr"/>
                </a:tc>
                <a:extLst>
                  <a:ext uri="{0D108BD9-81ED-4DB2-BD59-A6C34878D82A}">
                    <a16:rowId xmlns:a16="http://schemas.microsoft.com/office/drawing/2014/main" val="1995859729"/>
                  </a:ext>
                </a:extLst>
              </a:tr>
              <a:tr h="256521">
                <a:tc>
                  <a:txBody>
                    <a:bodyPr/>
                    <a:lstStyle/>
                    <a:p>
                      <a:pPr algn="ctr"/>
                      <a:r>
                        <a:rPr lang="en-US" altLang="zh-TW" sz="1200" dirty="0"/>
                        <a:t>3</a:t>
                      </a:r>
                      <a:endParaRPr lang="zh-TW" altLang="en-US" sz="1200" dirty="0"/>
                    </a:p>
                  </a:txBody>
                  <a:tcPr anchor="ctr"/>
                </a:tc>
                <a:tc>
                  <a:txBody>
                    <a:bodyPr/>
                    <a:lstStyle/>
                    <a:p>
                      <a:pPr algn="ctr"/>
                      <a:endParaRPr lang="zh-TW" altLang="en-US" sz="1200"/>
                    </a:p>
                  </a:txBody>
                  <a:tcPr anchor="ctr"/>
                </a:tc>
                <a:tc>
                  <a:txBody>
                    <a:bodyPr/>
                    <a:lstStyle/>
                    <a:p>
                      <a:pPr algn="ctr"/>
                      <a:endParaRPr lang="zh-TW" altLang="en-US" sz="1200"/>
                    </a:p>
                  </a:txBody>
                  <a:tcPr anchor="ctr"/>
                </a:tc>
                <a:tc>
                  <a:txBody>
                    <a:bodyPr/>
                    <a:lstStyle/>
                    <a:p>
                      <a:pPr algn="ctr"/>
                      <a:endParaRPr lang="zh-TW" altLang="en-US" sz="1200"/>
                    </a:p>
                  </a:txBody>
                  <a:tcPr anchor="ctr"/>
                </a:tc>
                <a:tc>
                  <a:txBody>
                    <a:bodyPr/>
                    <a:lstStyle/>
                    <a:p>
                      <a:pPr algn="ctr"/>
                      <a:endParaRPr lang="zh-TW" altLang="en-US" sz="1200" dirty="0"/>
                    </a:p>
                  </a:txBody>
                  <a:tcPr anchor="ctr"/>
                </a:tc>
                <a:extLst>
                  <a:ext uri="{0D108BD9-81ED-4DB2-BD59-A6C34878D82A}">
                    <a16:rowId xmlns:a16="http://schemas.microsoft.com/office/drawing/2014/main" val="2991961406"/>
                  </a:ext>
                </a:extLst>
              </a:tr>
            </a:tbl>
          </a:graphicData>
        </a:graphic>
      </p:graphicFrame>
      <p:sp>
        <p:nvSpPr>
          <p:cNvPr id="41" name="文字方塊 40">
            <a:extLst>
              <a:ext uri="{FF2B5EF4-FFF2-40B4-BE49-F238E27FC236}">
                <a16:creationId xmlns:a16="http://schemas.microsoft.com/office/drawing/2014/main" id="{079AF929-FB4A-4258-B86D-557D29E71497}"/>
              </a:ext>
            </a:extLst>
          </p:cNvPr>
          <p:cNvSpPr txBox="1"/>
          <p:nvPr/>
        </p:nvSpPr>
        <p:spPr>
          <a:xfrm>
            <a:off x="9366174" y="5295121"/>
            <a:ext cx="895358" cy="276999"/>
          </a:xfrm>
          <a:prstGeom prst="rect">
            <a:avLst/>
          </a:prstGeom>
          <a:noFill/>
        </p:spPr>
        <p:txBody>
          <a:bodyPr wrap="square">
            <a:spAutoFit/>
          </a:bodyPr>
          <a:lstStyle/>
          <a:p>
            <a:r>
              <a:rPr lang="zh-TW" altLang="en-US" sz="1200" u="sng" dirty="0"/>
              <a:t>文具列表：</a:t>
            </a:r>
            <a:endParaRPr lang="zh-TW" altLang="en-US" sz="1200" dirty="0"/>
          </a:p>
        </p:txBody>
      </p:sp>
      <p:cxnSp>
        <p:nvCxnSpPr>
          <p:cNvPr id="11" name="接點: 肘形 10">
            <a:extLst>
              <a:ext uri="{FF2B5EF4-FFF2-40B4-BE49-F238E27FC236}">
                <a16:creationId xmlns:a16="http://schemas.microsoft.com/office/drawing/2014/main" id="{E14FC144-4459-4CEB-A1E9-B94F6D640C74}"/>
              </a:ext>
            </a:extLst>
          </p:cNvPr>
          <p:cNvCxnSpPr>
            <a:cxnSpLocks/>
            <a:stCxn id="22" idx="1"/>
            <a:endCxn id="26" idx="3"/>
          </p:cNvCxnSpPr>
          <p:nvPr/>
        </p:nvCxnSpPr>
        <p:spPr>
          <a:xfrm rot="10800000" flipV="1">
            <a:off x="4677496" y="2880384"/>
            <a:ext cx="769147" cy="154270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線接點 24">
            <a:extLst>
              <a:ext uri="{FF2B5EF4-FFF2-40B4-BE49-F238E27FC236}">
                <a16:creationId xmlns:a16="http://schemas.microsoft.com/office/drawing/2014/main" id="{C0726FD9-35AF-403C-8B86-1581714011EB}"/>
              </a:ext>
            </a:extLst>
          </p:cNvPr>
          <p:cNvCxnSpPr>
            <a:cxnSpLocks/>
          </p:cNvCxnSpPr>
          <p:nvPr/>
        </p:nvCxnSpPr>
        <p:spPr>
          <a:xfrm flipH="1">
            <a:off x="672059" y="680033"/>
            <a:ext cx="4784113" cy="0"/>
          </a:xfrm>
          <a:prstGeom prst="line">
            <a:avLst/>
          </a:prstGeom>
          <a:ln>
            <a:solidFill>
              <a:srgbClr val="63AE33"/>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38223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124DB2-D6E8-42FF-80A0-134E9E2D1359}"/>
              </a:ext>
            </a:extLst>
          </p:cNvPr>
          <p:cNvSpPr>
            <a:spLocks noGrp="1"/>
          </p:cNvSpPr>
          <p:nvPr>
            <p:ph type="title"/>
          </p:nvPr>
        </p:nvSpPr>
        <p:spPr/>
        <p:txBody>
          <a:bodyPr/>
          <a:lstStyle/>
          <a:p>
            <a:r>
              <a:rPr lang="zh-TW" altLang="en-US" dirty="0"/>
              <a:t>實習日常生活</a:t>
            </a:r>
          </a:p>
        </p:txBody>
      </p:sp>
      <p:pic>
        <p:nvPicPr>
          <p:cNvPr id="17" name="圖片 16">
            <a:extLst>
              <a:ext uri="{FF2B5EF4-FFF2-40B4-BE49-F238E27FC236}">
                <a16:creationId xmlns:a16="http://schemas.microsoft.com/office/drawing/2014/main" id="{A95AF395-2C47-4A92-8762-6669ADA54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166" y="864361"/>
            <a:ext cx="4291757" cy="5721053"/>
          </a:xfrm>
          <a:prstGeom prst="rect">
            <a:avLst/>
          </a:prstGeom>
        </p:spPr>
      </p:pic>
      <p:pic>
        <p:nvPicPr>
          <p:cNvPr id="16" name="圖片 15">
            <a:extLst>
              <a:ext uri="{FF2B5EF4-FFF2-40B4-BE49-F238E27FC236}">
                <a16:creationId xmlns:a16="http://schemas.microsoft.com/office/drawing/2014/main" id="{75C04505-2E3F-403B-BE19-C2B62F3906B4}"/>
              </a:ext>
            </a:extLst>
          </p:cNvPr>
          <p:cNvPicPr>
            <a:picLocks noChangeAspect="1"/>
          </p:cNvPicPr>
          <p:nvPr/>
        </p:nvPicPr>
        <p:blipFill rotWithShape="1">
          <a:blip r:embed="rId3">
            <a:extLst>
              <a:ext uri="{28A0092B-C50C-407E-A947-70E740481C1C}">
                <a14:useLocalDpi xmlns:a14="http://schemas.microsoft.com/office/drawing/2010/main" val="0"/>
              </a:ext>
            </a:extLst>
          </a:blip>
          <a:srcRect l="16515" r="6919" b="17455"/>
          <a:stretch/>
        </p:blipFill>
        <p:spPr>
          <a:xfrm>
            <a:off x="780166" y="864360"/>
            <a:ext cx="2195442" cy="1775125"/>
          </a:xfrm>
          <a:prstGeom prst="rect">
            <a:avLst/>
          </a:prstGeom>
        </p:spPr>
      </p:pic>
      <p:pic>
        <p:nvPicPr>
          <p:cNvPr id="12" name="圖片 11">
            <a:extLst>
              <a:ext uri="{FF2B5EF4-FFF2-40B4-BE49-F238E27FC236}">
                <a16:creationId xmlns:a16="http://schemas.microsoft.com/office/drawing/2014/main" id="{BECF1A02-69A4-4CB7-801C-1C77F7FB3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7231316" y="1374299"/>
            <a:ext cx="3996007" cy="2997005"/>
          </a:xfrm>
          <a:prstGeom prst="rect">
            <a:avLst/>
          </a:prstGeom>
        </p:spPr>
      </p:pic>
      <p:pic>
        <p:nvPicPr>
          <p:cNvPr id="22" name="圖片 21">
            <a:extLst>
              <a:ext uri="{FF2B5EF4-FFF2-40B4-BE49-F238E27FC236}">
                <a16:creationId xmlns:a16="http://schemas.microsoft.com/office/drawing/2014/main" id="{3669083A-CA97-4721-92CC-850CCA103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5071921" y="874799"/>
            <a:ext cx="2658896" cy="1994173"/>
          </a:xfrm>
          <a:prstGeom prst="rect">
            <a:avLst/>
          </a:prstGeom>
        </p:spPr>
      </p:pic>
      <p:pic>
        <p:nvPicPr>
          <p:cNvPr id="23" name="圖片 22">
            <a:extLst>
              <a:ext uri="{FF2B5EF4-FFF2-40B4-BE49-F238E27FC236}">
                <a16:creationId xmlns:a16="http://schemas.microsoft.com/office/drawing/2014/main" id="{F8D47BCF-DDCB-426B-8FDC-A8F5B00776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5071920" y="2866194"/>
            <a:ext cx="2658899" cy="1994174"/>
          </a:xfrm>
          <a:prstGeom prst="rect">
            <a:avLst/>
          </a:prstGeom>
        </p:spPr>
      </p:pic>
      <p:pic>
        <p:nvPicPr>
          <p:cNvPr id="20" name="圖片 19">
            <a:extLst>
              <a:ext uri="{FF2B5EF4-FFF2-40B4-BE49-F238E27FC236}">
                <a16:creationId xmlns:a16="http://schemas.microsoft.com/office/drawing/2014/main" id="{EE90942B-B09A-413A-9F35-6EDA74E470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5618" y="864361"/>
            <a:ext cx="2366301" cy="1775126"/>
          </a:xfrm>
          <a:prstGeom prst="rect">
            <a:avLst/>
          </a:prstGeom>
        </p:spPr>
      </p:pic>
      <p:pic>
        <p:nvPicPr>
          <p:cNvPr id="19" name="圖片 18">
            <a:extLst>
              <a:ext uri="{FF2B5EF4-FFF2-40B4-BE49-F238E27FC236}">
                <a16:creationId xmlns:a16="http://schemas.microsoft.com/office/drawing/2014/main" id="{07A5B4E6-1229-44CC-9AD0-C249E05FD5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0837" y="4607787"/>
            <a:ext cx="2658895" cy="1994171"/>
          </a:xfrm>
          <a:prstGeom prst="rect">
            <a:avLst/>
          </a:prstGeom>
        </p:spPr>
      </p:pic>
      <p:pic>
        <p:nvPicPr>
          <p:cNvPr id="18" name="圖片 17">
            <a:extLst>
              <a:ext uri="{FF2B5EF4-FFF2-40B4-BE49-F238E27FC236}">
                <a16:creationId xmlns:a16="http://schemas.microsoft.com/office/drawing/2014/main" id="{A44609EC-D94F-4047-842B-E208E58B41B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9732" y="4354204"/>
            <a:ext cx="2997004" cy="2247754"/>
          </a:xfrm>
          <a:prstGeom prst="rect">
            <a:avLst/>
          </a:prstGeom>
        </p:spPr>
      </p:pic>
    </p:spTree>
    <p:extLst>
      <p:ext uri="{BB962C8B-B14F-4D97-AF65-F5344CB8AC3E}">
        <p14:creationId xmlns:p14="http://schemas.microsoft.com/office/powerpoint/2010/main" val="4917461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id="{D97FAFFB-6C8C-4C82-B685-1A7A45AD89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677" y="3335337"/>
            <a:ext cx="4318969" cy="3239227"/>
          </a:xfrm>
          <a:prstGeom prst="rect">
            <a:avLst/>
          </a:prstGeom>
        </p:spPr>
      </p:pic>
      <p:sp>
        <p:nvSpPr>
          <p:cNvPr id="2" name="標題 1">
            <a:extLst>
              <a:ext uri="{FF2B5EF4-FFF2-40B4-BE49-F238E27FC236}">
                <a16:creationId xmlns:a16="http://schemas.microsoft.com/office/drawing/2014/main" id="{EF124DB2-D6E8-42FF-80A0-134E9E2D1359}"/>
              </a:ext>
            </a:extLst>
          </p:cNvPr>
          <p:cNvSpPr>
            <a:spLocks noGrp="1"/>
          </p:cNvSpPr>
          <p:nvPr>
            <p:ph type="title"/>
          </p:nvPr>
        </p:nvSpPr>
        <p:spPr/>
        <p:txBody>
          <a:bodyPr/>
          <a:lstStyle/>
          <a:p>
            <a:r>
              <a:rPr lang="zh-TW" altLang="en-US" dirty="0"/>
              <a:t>實習日常生活</a:t>
            </a:r>
          </a:p>
        </p:txBody>
      </p:sp>
      <p:pic>
        <p:nvPicPr>
          <p:cNvPr id="4" name="圖片 3">
            <a:extLst>
              <a:ext uri="{FF2B5EF4-FFF2-40B4-BE49-F238E27FC236}">
                <a16:creationId xmlns:a16="http://schemas.microsoft.com/office/drawing/2014/main" id="{ACCE07F7-0559-406E-88C9-17D838C2F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7" y="854578"/>
            <a:ext cx="4194085" cy="3145564"/>
          </a:xfrm>
          <a:prstGeom prst="rect">
            <a:avLst/>
          </a:prstGeom>
        </p:spPr>
      </p:pic>
      <p:pic>
        <p:nvPicPr>
          <p:cNvPr id="34" name="圖片 33">
            <a:extLst>
              <a:ext uri="{FF2B5EF4-FFF2-40B4-BE49-F238E27FC236}">
                <a16:creationId xmlns:a16="http://schemas.microsoft.com/office/drawing/2014/main" id="{CDF60D55-7F10-48E0-AC09-53D345622B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0125" y="859729"/>
            <a:ext cx="4291757" cy="5723633"/>
          </a:xfrm>
          <a:prstGeom prst="rect">
            <a:avLst/>
          </a:prstGeom>
        </p:spPr>
      </p:pic>
      <p:pic>
        <p:nvPicPr>
          <p:cNvPr id="35" name="圖片 34">
            <a:extLst>
              <a:ext uri="{FF2B5EF4-FFF2-40B4-BE49-F238E27FC236}">
                <a16:creationId xmlns:a16="http://schemas.microsoft.com/office/drawing/2014/main" id="{9A04578E-2920-4460-8F8C-0746C435CB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6028" y="858181"/>
            <a:ext cx="4291756" cy="5723630"/>
          </a:xfrm>
          <a:prstGeom prst="rect">
            <a:avLst/>
          </a:prstGeom>
        </p:spPr>
      </p:pic>
      <p:pic>
        <p:nvPicPr>
          <p:cNvPr id="37" name="圖片 36">
            <a:extLst>
              <a:ext uri="{FF2B5EF4-FFF2-40B4-BE49-F238E27FC236}">
                <a16:creationId xmlns:a16="http://schemas.microsoft.com/office/drawing/2014/main" id="{2FBC2489-DB9F-4D27-825C-D9D9AA611573}"/>
              </a:ext>
            </a:extLst>
          </p:cNvPr>
          <p:cNvPicPr>
            <a:picLocks noChangeAspect="1"/>
          </p:cNvPicPr>
          <p:nvPr/>
        </p:nvPicPr>
        <p:blipFill rotWithShape="1">
          <a:blip r:embed="rId6">
            <a:extLst>
              <a:ext uri="{28A0092B-C50C-407E-A947-70E740481C1C}">
                <a14:useLocalDpi xmlns:a14="http://schemas.microsoft.com/office/drawing/2010/main" val="0"/>
              </a:ext>
            </a:extLst>
          </a:blip>
          <a:srcRect l="14438" t="24265" r="5957"/>
          <a:stretch/>
        </p:blipFill>
        <p:spPr>
          <a:xfrm>
            <a:off x="8455960" y="854578"/>
            <a:ext cx="3475922" cy="2480759"/>
          </a:xfrm>
          <a:prstGeom prst="rect">
            <a:avLst/>
          </a:prstGeom>
        </p:spPr>
      </p:pic>
      <p:pic>
        <p:nvPicPr>
          <p:cNvPr id="36" name="圖片 35">
            <a:extLst>
              <a:ext uri="{FF2B5EF4-FFF2-40B4-BE49-F238E27FC236}">
                <a16:creationId xmlns:a16="http://schemas.microsoft.com/office/drawing/2014/main" id="{CBCCE4A2-3553-4523-9441-6DFE621838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9749" y="854578"/>
            <a:ext cx="3308424" cy="2480759"/>
          </a:xfrm>
          <a:prstGeom prst="rect">
            <a:avLst/>
          </a:prstGeom>
        </p:spPr>
      </p:pic>
      <p:pic>
        <p:nvPicPr>
          <p:cNvPr id="27" name="圖片 26">
            <a:extLst>
              <a:ext uri="{FF2B5EF4-FFF2-40B4-BE49-F238E27FC236}">
                <a16:creationId xmlns:a16="http://schemas.microsoft.com/office/drawing/2014/main" id="{A7045B24-846D-43FF-BA92-3FA07034D8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99648" y="853026"/>
            <a:ext cx="1858562" cy="2478082"/>
          </a:xfrm>
          <a:prstGeom prst="rect">
            <a:avLst/>
          </a:prstGeom>
        </p:spPr>
      </p:pic>
      <p:pic>
        <p:nvPicPr>
          <p:cNvPr id="38" name="圖片 37">
            <a:extLst>
              <a:ext uri="{FF2B5EF4-FFF2-40B4-BE49-F238E27FC236}">
                <a16:creationId xmlns:a16="http://schemas.microsoft.com/office/drawing/2014/main" id="{659415D5-DE7F-4743-800D-1B864EDFCE27}"/>
              </a:ext>
            </a:extLst>
          </p:cNvPr>
          <p:cNvPicPr>
            <a:picLocks noChangeAspect="1"/>
          </p:cNvPicPr>
          <p:nvPr/>
        </p:nvPicPr>
        <p:blipFill rotWithShape="1">
          <a:blip r:embed="rId9">
            <a:extLst>
              <a:ext uri="{28A0092B-C50C-407E-A947-70E740481C1C}">
                <a14:useLocalDpi xmlns:a14="http://schemas.microsoft.com/office/drawing/2010/main" val="0"/>
              </a:ext>
            </a:extLst>
          </a:blip>
          <a:srcRect l="50669" t="41" r="7143" b="24873"/>
          <a:stretch/>
        </p:blipFill>
        <p:spPr>
          <a:xfrm rot="5400000">
            <a:off x="556953" y="604055"/>
            <a:ext cx="1453165" cy="1939718"/>
          </a:xfrm>
          <a:prstGeom prst="rect">
            <a:avLst/>
          </a:prstGeom>
        </p:spPr>
      </p:pic>
      <p:pic>
        <p:nvPicPr>
          <p:cNvPr id="39" name="圖片 38">
            <a:extLst>
              <a:ext uri="{FF2B5EF4-FFF2-40B4-BE49-F238E27FC236}">
                <a16:creationId xmlns:a16="http://schemas.microsoft.com/office/drawing/2014/main" id="{AF0A163F-C1C1-4197-969C-8B3259D1B5E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5400000">
            <a:off x="3564128" y="4704658"/>
            <a:ext cx="2137035" cy="1602777"/>
          </a:xfrm>
          <a:prstGeom prst="rect">
            <a:avLst/>
          </a:prstGeom>
        </p:spPr>
      </p:pic>
    </p:spTree>
    <p:extLst>
      <p:ext uri="{BB962C8B-B14F-4D97-AF65-F5344CB8AC3E}">
        <p14:creationId xmlns:p14="http://schemas.microsoft.com/office/powerpoint/2010/main" val="2915780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00051"/>
      </p:ext>
    </p:extLst>
  </p:cSld>
  <p:clrMapOvr>
    <a:masterClrMapping/>
  </p:clrMapOvr>
</p:sld>
</file>

<file path=ppt/theme/theme1.xml><?xml version="1.0" encoding="utf-8"?>
<a:theme xmlns:a="http://schemas.openxmlformats.org/drawingml/2006/main" name="Cathay">
  <a:themeElements>
    <a:clrScheme name="國泰輔助色">
      <a:dk1>
        <a:sysClr val="windowText" lastClr="000000"/>
      </a:dk1>
      <a:lt1>
        <a:sysClr val="window" lastClr="FFFFFF"/>
      </a:lt1>
      <a:dk2>
        <a:srgbClr val="FFF200"/>
      </a:dk2>
      <a:lt2>
        <a:srgbClr val="00A94F"/>
      </a:lt2>
      <a:accent1>
        <a:srgbClr val="004C8D"/>
      </a:accent1>
      <a:accent2>
        <a:srgbClr val="4F8940"/>
      </a:accent2>
      <a:accent3>
        <a:srgbClr val="FBC93E"/>
      </a:accent3>
      <a:accent4>
        <a:srgbClr val="8C297A"/>
      </a:accent4>
      <a:accent5>
        <a:srgbClr val="C53246"/>
      </a:accent5>
      <a:accent6>
        <a:srgbClr val="29A4B1"/>
      </a:accent6>
      <a:hlink>
        <a:srgbClr val="0000FF"/>
      </a:hlink>
      <a:folHlink>
        <a:srgbClr val="800080"/>
      </a:folHlink>
    </a:clrScheme>
    <a:fontScheme name="國泰字體">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Cathay" id="{2DBB0044-4A6A-43DA-8188-CD59A74879B2}" vid="{44D6737F-D9B0-4760-AE3D-70E6BCEB31DD}"/>
    </a:ext>
  </a:extLst>
</a:theme>
</file>

<file path=ppt/theme/theme2.xml><?xml version="1.0" encoding="utf-8"?>
<a:theme xmlns:a="http://schemas.openxmlformats.org/drawingml/2006/main" name="Cathay">
  <a:themeElements>
    <a:clrScheme name="國泰輔助色">
      <a:dk1>
        <a:sysClr val="windowText" lastClr="000000"/>
      </a:dk1>
      <a:lt1>
        <a:sysClr val="window" lastClr="FFFFFF"/>
      </a:lt1>
      <a:dk2>
        <a:srgbClr val="FFF200"/>
      </a:dk2>
      <a:lt2>
        <a:srgbClr val="00A94F"/>
      </a:lt2>
      <a:accent1>
        <a:srgbClr val="004C8D"/>
      </a:accent1>
      <a:accent2>
        <a:srgbClr val="4F8940"/>
      </a:accent2>
      <a:accent3>
        <a:srgbClr val="FBC93E"/>
      </a:accent3>
      <a:accent4>
        <a:srgbClr val="8C297A"/>
      </a:accent4>
      <a:accent5>
        <a:srgbClr val="C53246"/>
      </a:accent5>
      <a:accent6>
        <a:srgbClr val="29A4B1"/>
      </a:accent6>
      <a:hlink>
        <a:srgbClr val="0000FF"/>
      </a:hlink>
      <a:folHlink>
        <a:srgbClr val="800080"/>
      </a:folHlink>
    </a:clrScheme>
    <a:fontScheme name="國泰字體">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Cathay" id="{2DBB0044-4A6A-43DA-8188-CD59A74879B2}" vid="{44D6737F-D9B0-4760-AE3D-70E6BCEB31DD}"/>
    </a:ext>
  </a:extLst>
</a:theme>
</file>

<file path=ppt/theme/theme3.xml><?xml version="1.0" encoding="utf-8"?>
<a:theme xmlns:a="http://schemas.openxmlformats.org/drawingml/2006/main" name="Cathay">
  <a:themeElements>
    <a:clrScheme name="國泰輔助色">
      <a:dk1>
        <a:sysClr val="windowText" lastClr="000000"/>
      </a:dk1>
      <a:lt1>
        <a:sysClr val="window" lastClr="FFFFFF"/>
      </a:lt1>
      <a:dk2>
        <a:srgbClr val="FFF200"/>
      </a:dk2>
      <a:lt2>
        <a:srgbClr val="00A94F"/>
      </a:lt2>
      <a:accent1>
        <a:srgbClr val="004C8D"/>
      </a:accent1>
      <a:accent2>
        <a:srgbClr val="4F8940"/>
      </a:accent2>
      <a:accent3>
        <a:srgbClr val="FBC93E"/>
      </a:accent3>
      <a:accent4>
        <a:srgbClr val="8C297A"/>
      </a:accent4>
      <a:accent5>
        <a:srgbClr val="C53246"/>
      </a:accent5>
      <a:accent6>
        <a:srgbClr val="29A4B1"/>
      </a:accent6>
      <a:hlink>
        <a:srgbClr val="0000FF"/>
      </a:hlink>
      <a:folHlink>
        <a:srgbClr val="800080"/>
      </a:folHlink>
    </a:clrScheme>
    <a:fontScheme name="國泰字體">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Cathay" id="{2DBB0044-4A6A-43DA-8188-CD59A74879B2}" vid="{44D6737F-D9B0-4760-AE3D-70E6BCEB31DD}"/>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公司簡報範本</Template>
  <TotalTime>229</TotalTime>
  <Words>1347</Words>
  <Application>Microsoft Office PowerPoint</Application>
  <PresentationFormat>寬螢幕</PresentationFormat>
  <Paragraphs>259</Paragraphs>
  <Slides>9</Slides>
  <Notes>0</Notes>
  <HiddenSlides>0</HiddenSlides>
  <MMClips>0</MMClips>
  <ScaleCrop>false</ScaleCrop>
  <HeadingPairs>
    <vt:vector size="6" baseType="variant">
      <vt:variant>
        <vt:lpstr>使用字型</vt:lpstr>
      </vt:variant>
      <vt:variant>
        <vt:i4>5</vt:i4>
      </vt:variant>
      <vt:variant>
        <vt:lpstr>佈景主題</vt:lpstr>
      </vt:variant>
      <vt:variant>
        <vt:i4>3</vt:i4>
      </vt:variant>
      <vt:variant>
        <vt:lpstr>投影片標題</vt:lpstr>
      </vt:variant>
      <vt:variant>
        <vt:i4>9</vt:i4>
      </vt:variant>
    </vt:vector>
  </HeadingPairs>
  <TitlesOfParts>
    <vt:vector size="17" baseType="lpstr">
      <vt:lpstr>Arial</vt:lpstr>
      <vt:lpstr>Calibri</vt:lpstr>
      <vt:lpstr>Century Gothic</vt:lpstr>
      <vt:lpstr>Times New Roman</vt:lpstr>
      <vt:lpstr>Wingdings</vt:lpstr>
      <vt:lpstr>Cathay</vt:lpstr>
      <vt:lpstr>Cathay</vt:lpstr>
      <vt:lpstr>Cathay</vt:lpstr>
      <vt:lpstr>實習專案報告</vt:lpstr>
      <vt:lpstr>目錄</vt:lpstr>
      <vt:lpstr>CIP投信志工日規劃</vt:lpstr>
      <vt:lpstr>任用Buddy禮券獎品聯繫 </vt:lpstr>
      <vt:lpstr>投信印鑑管理辦法優化前後比較</vt:lpstr>
      <vt:lpstr>行政表單整合後頁面</vt:lpstr>
      <vt:lpstr>實習日常生活</vt:lpstr>
      <vt:lpstr>實習日常生活</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實習專案報告</dc:title>
  <dc:creator>黃英綺 SHELLY</dc:creator>
  <cp:lastModifiedBy>黃英綺</cp:lastModifiedBy>
  <cp:revision>24</cp:revision>
  <dcterms:created xsi:type="dcterms:W3CDTF">2024-07-29T08:16:09Z</dcterms:created>
  <dcterms:modified xsi:type="dcterms:W3CDTF">2024-09-09T08:35:55Z</dcterms:modified>
</cp:coreProperties>
</file>